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97" r:id="rId2"/>
    <p:sldId id="258" r:id="rId3"/>
    <p:sldId id="259" r:id="rId4"/>
    <p:sldId id="294" r:id="rId5"/>
    <p:sldId id="279" r:id="rId6"/>
    <p:sldId id="288" r:id="rId7"/>
    <p:sldId id="289" r:id="rId8"/>
    <p:sldId id="299" r:id="rId9"/>
    <p:sldId id="276" r:id="rId10"/>
    <p:sldId id="281" r:id="rId11"/>
    <p:sldId id="272" r:id="rId12"/>
    <p:sldId id="273" r:id="rId13"/>
    <p:sldId id="298" r:id="rId14"/>
    <p:sldId id="292" r:id="rId15"/>
    <p:sldId id="295" r:id="rId16"/>
    <p:sldId id="296" r:id="rId17"/>
    <p:sldId id="283" r:id="rId18"/>
    <p:sldId id="270" r:id="rId19"/>
    <p:sldId id="278" r:id="rId20"/>
    <p:sldId id="282" r:id="rId2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7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A5FF"/>
    <a:srgbClr val="00FF00"/>
    <a:srgbClr val="3A3A3A"/>
    <a:srgbClr val="380256"/>
    <a:srgbClr val="F7C303"/>
    <a:srgbClr val="DEA900"/>
    <a:srgbClr val="9A57CD"/>
    <a:srgbClr val="3F3F3F"/>
    <a:srgbClr val="B17ED8"/>
    <a:srgbClr val="C39B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29FD14-C7D3-4724-94F5-F72B2C82BB15}" v="9" dt="2020-12-28T03:01:13.699"/>
  </p1510:revLst>
</p1510:revInfo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74" autoAdjust="0"/>
    <p:restoredTop sz="93520" autoAdjust="0"/>
  </p:normalViewPr>
  <p:slideViewPr>
    <p:cSldViewPr>
      <p:cViewPr varScale="1">
        <p:scale>
          <a:sx n="75" d="100"/>
          <a:sy n="75" d="100"/>
        </p:scale>
        <p:origin x="942" y="66"/>
      </p:cViewPr>
      <p:guideLst>
        <p:guide orient="horz" pos="1272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영준" userId="7be44b330a9232df" providerId="LiveId" clId="{9929FD14-C7D3-4724-94F5-F72B2C82BB15}"/>
    <pc:docChg chg="undo custSel delSld modSld">
      <pc:chgData name="김 영준" userId="7be44b330a9232df" providerId="LiveId" clId="{9929FD14-C7D3-4724-94F5-F72B2C82BB15}" dt="2020-12-28T03:04:13.163" v="59" actId="1036"/>
      <pc:docMkLst>
        <pc:docMk/>
      </pc:docMkLst>
      <pc:sldChg chg="modSp del mod">
        <pc:chgData name="김 영준" userId="7be44b330a9232df" providerId="LiveId" clId="{9929FD14-C7D3-4724-94F5-F72B2C82BB15}" dt="2020-12-28T03:02:15.063" v="51" actId="2696"/>
        <pc:sldMkLst>
          <pc:docMk/>
          <pc:sldMk cId="3943112401" sldId="291"/>
        </pc:sldMkLst>
        <pc:spChg chg="mod">
          <ac:chgData name="김 영준" userId="7be44b330a9232df" providerId="LiveId" clId="{9929FD14-C7D3-4724-94F5-F72B2C82BB15}" dt="2020-12-28T03:00:01.794" v="0" actId="1076"/>
          <ac:spMkLst>
            <pc:docMk/>
            <pc:sldMk cId="3943112401" sldId="291"/>
            <ac:spMk id="14" creationId="{BF5425E2-B8B6-4F75-9CBB-FFB159E60A1B}"/>
          </ac:spMkLst>
        </pc:spChg>
      </pc:sldChg>
      <pc:sldChg chg="addSp delSp modSp mod">
        <pc:chgData name="김 영준" userId="7be44b330a9232df" providerId="LiveId" clId="{9929FD14-C7D3-4724-94F5-F72B2C82BB15}" dt="2020-12-28T03:04:13.163" v="59" actId="1036"/>
        <pc:sldMkLst>
          <pc:docMk/>
          <pc:sldMk cId="4195427464" sldId="292"/>
        </pc:sldMkLst>
        <pc:spChg chg="mod">
          <ac:chgData name="김 영준" userId="7be44b330a9232df" providerId="LiveId" clId="{9929FD14-C7D3-4724-94F5-F72B2C82BB15}" dt="2020-12-28T03:04:13.163" v="59" actId="1036"/>
          <ac:spMkLst>
            <pc:docMk/>
            <pc:sldMk cId="4195427464" sldId="292"/>
            <ac:spMk id="2" creationId="{CA9E67F3-769D-462F-8FA3-6900C03484CC}"/>
          </ac:spMkLst>
        </pc:spChg>
        <pc:spChg chg="add mod">
          <ac:chgData name="김 영준" userId="7be44b330a9232df" providerId="LiveId" clId="{9929FD14-C7D3-4724-94F5-F72B2C82BB15}" dt="2020-12-28T03:01:13.698" v="46" actId="164"/>
          <ac:spMkLst>
            <pc:docMk/>
            <pc:sldMk cId="4195427464" sldId="292"/>
            <ac:spMk id="14" creationId="{8D706EFD-DF11-49C8-9467-C5E1299CF67B}"/>
          </ac:spMkLst>
        </pc:spChg>
        <pc:spChg chg="add mod">
          <ac:chgData name="김 영준" userId="7be44b330a9232df" providerId="LiveId" clId="{9929FD14-C7D3-4724-94F5-F72B2C82BB15}" dt="2020-12-28T03:01:13.698" v="46" actId="164"/>
          <ac:spMkLst>
            <pc:docMk/>
            <pc:sldMk cId="4195427464" sldId="292"/>
            <ac:spMk id="15" creationId="{926E8D39-0257-4DFD-8894-1404F1960E6E}"/>
          </ac:spMkLst>
        </pc:spChg>
        <pc:spChg chg="del mod">
          <ac:chgData name="김 영준" userId="7be44b330a9232df" providerId="LiveId" clId="{9929FD14-C7D3-4724-94F5-F72B2C82BB15}" dt="2020-12-28T03:03:49.652" v="52" actId="478"/>
          <ac:spMkLst>
            <pc:docMk/>
            <pc:sldMk cId="4195427464" sldId="292"/>
            <ac:spMk id="17" creationId="{E74ECA04-7E31-4CCC-AD09-93D37E6A3F38}"/>
          </ac:spMkLst>
        </pc:spChg>
        <pc:spChg chg="add mod">
          <ac:chgData name="김 영준" userId="7be44b330a9232df" providerId="LiveId" clId="{9929FD14-C7D3-4724-94F5-F72B2C82BB15}" dt="2020-12-28T03:04:13.163" v="59" actId="1036"/>
          <ac:spMkLst>
            <pc:docMk/>
            <pc:sldMk cId="4195427464" sldId="292"/>
            <ac:spMk id="18" creationId="{FD23AB4E-0FEC-4F4E-9208-060A1A4E042C}"/>
          </ac:spMkLst>
        </pc:spChg>
        <pc:spChg chg="add mod">
          <ac:chgData name="김 영준" userId="7be44b330a9232df" providerId="LiveId" clId="{9929FD14-C7D3-4724-94F5-F72B2C82BB15}" dt="2020-12-28T03:01:10.230" v="45" actId="164"/>
          <ac:spMkLst>
            <pc:docMk/>
            <pc:sldMk cId="4195427464" sldId="292"/>
            <ac:spMk id="19" creationId="{767D303F-A297-4366-A3B9-79BDBC9A90BC}"/>
          </ac:spMkLst>
        </pc:spChg>
        <pc:spChg chg="add mod">
          <ac:chgData name="김 영준" userId="7be44b330a9232df" providerId="LiveId" clId="{9929FD14-C7D3-4724-94F5-F72B2C82BB15}" dt="2020-12-28T03:01:10.230" v="45" actId="164"/>
          <ac:spMkLst>
            <pc:docMk/>
            <pc:sldMk cId="4195427464" sldId="292"/>
            <ac:spMk id="20" creationId="{1265F243-4F99-4BC7-9FC3-AD8536463C3D}"/>
          </ac:spMkLst>
        </pc:spChg>
        <pc:spChg chg="del mod">
          <ac:chgData name="김 영준" userId="7be44b330a9232df" providerId="LiveId" clId="{9929FD14-C7D3-4724-94F5-F72B2C82BB15}" dt="2020-12-28T03:01:06.529" v="44" actId="478"/>
          <ac:spMkLst>
            <pc:docMk/>
            <pc:sldMk cId="4195427464" sldId="292"/>
            <ac:spMk id="45" creationId="{DE5ED6A5-94DC-4DBC-9F8D-6637B812E7B7}"/>
          </ac:spMkLst>
        </pc:spChg>
        <pc:spChg chg="del mod">
          <ac:chgData name="김 영준" userId="7be44b330a9232df" providerId="LiveId" clId="{9929FD14-C7D3-4724-94F5-F72B2C82BB15}" dt="2020-12-28T03:01:06.529" v="44" actId="478"/>
          <ac:spMkLst>
            <pc:docMk/>
            <pc:sldMk cId="4195427464" sldId="292"/>
            <ac:spMk id="46" creationId="{FDBE44C3-65D0-4CEB-9A81-A56CBF3D611C}"/>
          </ac:spMkLst>
        </pc:spChg>
        <pc:grpChg chg="add mod">
          <ac:chgData name="김 영준" userId="7be44b330a9232df" providerId="LiveId" clId="{9929FD14-C7D3-4724-94F5-F72B2C82BB15}" dt="2020-12-28T03:00:42.624" v="9" actId="164"/>
          <ac:grpSpMkLst>
            <pc:docMk/>
            <pc:sldMk cId="4195427464" sldId="292"/>
            <ac:grpSpMk id="3" creationId="{F88C4A33-7937-40BF-944B-B50B330D528B}"/>
          </ac:grpSpMkLst>
        </pc:grpChg>
        <pc:grpChg chg="add mod">
          <ac:chgData name="김 영준" userId="7be44b330a9232df" providerId="LiveId" clId="{9929FD14-C7D3-4724-94F5-F72B2C82BB15}" dt="2020-12-28T03:00:42.343" v="8" actId="164"/>
          <ac:grpSpMkLst>
            <pc:docMk/>
            <pc:sldMk cId="4195427464" sldId="292"/>
            <ac:grpSpMk id="4" creationId="{C5A585D3-5780-4024-814C-C8D9858E5453}"/>
          </ac:grpSpMkLst>
        </pc:grpChg>
        <pc:grpChg chg="add mod">
          <ac:chgData name="김 영준" userId="7be44b330a9232df" providerId="LiveId" clId="{9929FD14-C7D3-4724-94F5-F72B2C82BB15}" dt="2020-12-28T03:04:13.163" v="59" actId="1036"/>
          <ac:grpSpMkLst>
            <pc:docMk/>
            <pc:sldMk cId="4195427464" sldId="292"/>
            <ac:grpSpMk id="5" creationId="{E42BF62D-918A-433C-A9EB-DB68A63C204E}"/>
          </ac:grpSpMkLst>
        </pc:grpChg>
        <pc:grpChg chg="add mod">
          <ac:chgData name="김 영준" userId="7be44b330a9232df" providerId="LiveId" clId="{9929FD14-C7D3-4724-94F5-F72B2C82BB15}" dt="2020-12-28T03:04:13.163" v="59" actId="1036"/>
          <ac:grpSpMkLst>
            <pc:docMk/>
            <pc:sldMk cId="4195427464" sldId="292"/>
            <ac:grpSpMk id="6" creationId="{8236ECBD-1D29-4167-8B21-3F4F4199EBFB}"/>
          </ac:grpSpMkLst>
        </pc:grpChg>
        <pc:picChg chg="del mod">
          <ac:chgData name="김 영준" userId="7be44b330a9232df" providerId="LiveId" clId="{9929FD14-C7D3-4724-94F5-F72B2C82BB15}" dt="2020-12-28T03:01:06.529" v="44" actId="478"/>
          <ac:picMkLst>
            <pc:docMk/>
            <pc:sldMk cId="4195427464" sldId="292"/>
            <ac:picMk id="12" creationId="{7C078B94-147F-41E8-914F-0408E1D96412}"/>
          </ac:picMkLst>
        </pc:picChg>
        <pc:picChg chg="add mod">
          <ac:chgData name="김 영준" userId="7be44b330a9232df" providerId="LiveId" clId="{9929FD14-C7D3-4724-94F5-F72B2C82BB15}" dt="2020-12-28T03:01:13.698" v="46" actId="164"/>
          <ac:picMkLst>
            <pc:docMk/>
            <pc:sldMk cId="4195427464" sldId="292"/>
            <ac:picMk id="16" creationId="{A9D31A9A-A5BA-4805-BBA4-FE0D0EEEEECD}"/>
          </ac:picMkLst>
        </pc:picChg>
        <pc:picChg chg="add mod">
          <ac:chgData name="김 영준" userId="7be44b330a9232df" providerId="LiveId" clId="{9929FD14-C7D3-4724-94F5-F72B2C82BB15}" dt="2020-12-28T03:01:10.230" v="45" actId="164"/>
          <ac:picMkLst>
            <pc:docMk/>
            <pc:sldMk cId="4195427464" sldId="292"/>
            <ac:picMk id="21" creationId="{CB6B0CB8-873B-45CB-8976-336346FFE14B}"/>
          </ac:picMkLst>
        </pc:picChg>
      </pc:sldChg>
    </pc:docChg>
  </pc:docChgLst>
  <pc:docChgLst>
    <pc:chgData name="김 영준" userId="7be44b330a9232df" providerId="LiveId" clId="{B5661336-64A4-40E1-A702-F404CD5D6E1C}"/>
    <pc:docChg chg="custSel modSld">
      <pc:chgData name="김 영준" userId="7be44b330a9232df" providerId="LiveId" clId="{B5661336-64A4-40E1-A702-F404CD5D6E1C}" dt="2020-12-24T06:11:59.037" v="683" actId="478"/>
      <pc:docMkLst>
        <pc:docMk/>
      </pc:docMkLst>
      <pc:sldChg chg="addSp delSp mod">
        <pc:chgData name="김 영준" userId="7be44b330a9232df" providerId="LiveId" clId="{B5661336-64A4-40E1-A702-F404CD5D6E1C}" dt="2020-12-24T06:11:59.037" v="683" actId="478"/>
        <pc:sldMkLst>
          <pc:docMk/>
          <pc:sldMk cId="2849339362" sldId="279"/>
        </pc:sldMkLst>
        <pc:spChg chg="add del">
          <ac:chgData name="김 영준" userId="7be44b330a9232df" providerId="LiveId" clId="{B5661336-64A4-40E1-A702-F404CD5D6E1C}" dt="2020-12-24T06:11:59.037" v="683" actId="478"/>
          <ac:spMkLst>
            <pc:docMk/>
            <pc:sldMk cId="2849339362" sldId="279"/>
            <ac:spMk id="2" creationId="{1127A4F2-9B14-47BD-B133-51BF3A925591}"/>
          </ac:spMkLst>
        </pc:spChg>
      </pc:sldChg>
      <pc:sldChg chg="addSp delSp modSp mod">
        <pc:chgData name="김 영준" userId="7be44b330a9232df" providerId="LiveId" clId="{B5661336-64A4-40E1-A702-F404CD5D6E1C}" dt="2020-12-24T04:40:08.079" v="679" actId="20577"/>
        <pc:sldMkLst>
          <pc:docMk/>
          <pc:sldMk cId="3943112401" sldId="291"/>
        </pc:sldMkLst>
        <pc:spChg chg="del">
          <ac:chgData name="김 영준" userId="7be44b330a9232df" providerId="LiveId" clId="{B5661336-64A4-40E1-A702-F404CD5D6E1C}" dt="2020-12-23T18:33:05.787" v="664" actId="478"/>
          <ac:spMkLst>
            <pc:docMk/>
            <pc:sldMk cId="3943112401" sldId="291"/>
            <ac:spMk id="3" creationId="{82CB619C-53A7-4C09-ADFF-25239E2547FC}"/>
          </ac:spMkLst>
        </pc:spChg>
        <pc:spChg chg="add mod">
          <ac:chgData name="김 영준" userId="7be44b330a9232df" providerId="LiveId" clId="{B5661336-64A4-40E1-A702-F404CD5D6E1C}" dt="2020-12-24T04:40:08.079" v="679" actId="20577"/>
          <ac:spMkLst>
            <pc:docMk/>
            <pc:sldMk cId="3943112401" sldId="291"/>
            <ac:spMk id="11" creationId="{BF4590CB-6AD9-4EEB-A6BE-349BD0B34586}"/>
          </ac:spMkLst>
        </pc:spChg>
        <pc:spChg chg="add mod">
          <ac:chgData name="김 영준" userId="7be44b330a9232df" providerId="LiveId" clId="{B5661336-64A4-40E1-A702-F404CD5D6E1C}" dt="2020-12-23T18:33:39.445" v="674" actId="20577"/>
          <ac:spMkLst>
            <pc:docMk/>
            <pc:sldMk cId="3943112401" sldId="291"/>
            <ac:spMk id="14" creationId="{BF5425E2-B8B6-4F75-9CBB-FFB159E60A1B}"/>
          </ac:spMkLst>
        </pc:spChg>
      </pc:sldChg>
      <pc:sldChg chg="addSp delSp mod">
        <pc:chgData name="김 영준" userId="7be44b330a9232df" providerId="LiveId" clId="{B5661336-64A4-40E1-A702-F404CD5D6E1C}" dt="2020-12-24T06:10:25.110" v="681" actId="478"/>
        <pc:sldMkLst>
          <pc:docMk/>
          <pc:sldMk cId="0" sldId="297"/>
        </pc:sldMkLst>
        <pc:spChg chg="add del">
          <ac:chgData name="김 영준" userId="7be44b330a9232df" providerId="LiveId" clId="{B5661336-64A4-40E1-A702-F404CD5D6E1C}" dt="2020-12-24T06:10:25.110" v="681" actId="478"/>
          <ac:spMkLst>
            <pc:docMk/>
            <pc:sldMk cId="0" sldId="297"/>
            <ac:spMk id="3" creationId="{0DF60F1B-A483-44A8-A6F1-850CADB3AEAB}"/>
          </ac:spMkLst>
        </pc:spChg>
      </pc:sldChg>
    </pc:docChg>
  </pc:docChgLst>
  <pc:docChgLst>
    <pc:chgData name="김 영준" userId="7be44b330a9232df" providerId="LiveId" clId="{95B20EF7-A863-45B1-90AF-2A0320FE7BFD}"/>
    <pc:docChg chg="modSld">
      <pc:chgData name="김 영준" userId="7be44b330a9232df" providerId="LiveId" clId="{95B20EF7-A863-45B1-90AF-2A0320FE7BFD}" dt="2020-12-28T04:51:01.673" v="15" actId="14100"/>
      <pc:docMkLst>
        <pc:docMk/>
      </pc:docMkLst>
      <pc:sldChg chg="modSp mod">
        <pc:chgData name="김 영준" userId="7be44b330a9232df" providerId="LiveId" clId="{95B20EF7-A863-45B1-90AF-2A0320FE7BFD}" dt="2020-12-28T04:51:01.673" v="15" actId="14100"/>
        <pc:sldMkLst>
          <pc:docMk/>
          <pc:sldMk cId="545049607" sldId="283"/>
        </pc:sldMkLst>
        <pc:spChg chg="mod">
          <ac:chgData name="김 영준" userId="7be44b330a9232df" providerId="LiveId" clId="{95B20EF7-A863-45B1-90AF-2A0320FE7BFD}" dt="2020-12-28T04:50:24.359" v="1" actId="207"/>
          <ac:spMkLst>
            <pc:docMk/>
            <pc:sldMk cId="545049607" sldId="283"/>
            <ac:spMk id="8" creationId="{7D59A042-F967-4F11-9689-4122B8DD656C}"/>
          </ac:spMkLst>
        </pc:spChg>
        <pc:spChg chg="mod">
          <ac:chgData name="김 영준" userId="7be44b330a9232df" providerId="LiveId" clId="{95B20EF7-A863-45B1-90AF-2A0320FE7BFD}" dt="2020-12-28T04:50:54.534" v="3" actId="207"/>
          <ac:spMkLst>
            <pc:docMk/>
            <pc:sldMk cId="545049607" sldId="283"/>
            <ac:spMk id="9" creationId="{4680D50E-C937-4E22-BD9B-E32101D60C55}"/>
          </ac:spMkLst>
        </pc:spChg>
        <pc:spChg chg="mod">
          <ac:chgData name="김 영준" userId="7be44b330a9232df" providerId="LiveId" clId="{95B20EF7-A863-45B1-90AF-2A0320FE7BFD}" dt="2020-12-28T04:51:01.673" v="15" actId="14100"/>
          <ac:spMkLst>
            <pc:docMk/>
            <pc:sldMk cId="545049607" sldId="283"/>
            <ac:spMk id="12" creationId="{4A75F440-4034-4379-A0F0-DAA7E569BE74}"/>
          </ac:spMkLst>
        </pc:spChg>
        <pc:spChg chg="mod">
          <ac:chgData name="김 영준" userId="7be44b330a9232df" providerId="LiveId" clId="{95B20EF7-A863-45B1-90AF-2A0320FE7BFD}" dt="2020-12-28T04:51:01.673" v="15" actId="14100"/>
          <ac:spMkLst>
            <pc:docMk/>
            <pc:sldMk cId="545049607" sldId="283"/>
            <ac:spMk id="14" creationId="{5492CDEF-3708-424C-92DB-865D9C3AB01F}"/>
          </ac:spMkLst>
        </pc:spChg>
        <pc:spChg chg="mod">
          <ac:chgData name="김 영준" userId="7be44b330a9232df" providerId="LiveId" clId="{95B20EF7-A863-45B1-90AF-2A0320FE7BFD}" dt="2020-12-28T04:50:24.359" v="1" actId="207"/>
          <ac:spMkLst>
            <pc:docMk/>
            <pc:sldMk cId="545049607" sldId="283"/>
            <ac:spMk id="15" creationId="{9F15925F-082F-470B-8CAD-2E8FF4931A84}"/>
          </ac:spMkLst>
        </pc:spChg>
        <pc:spChg chg="mod">
          <ac:chgData name="김 영준" userId="7be44b330a9232df" providerId="LiveId" clId="{95B20EF7-A863-45B1-90AF-2A0320FE7BFD}" dt="2020-12-28T04:50:54.534" v="3" actId="207"/>
          <ac:spMkLst>
            <pc:docMk/>
            <pc:sldMk cId="545049607" sldId="283"/>
            <ac:spMk id="16" creationId="{BAB43447-5DA4-41D8-8887-43F9A95115E9}"/>
          </ac:spMkLst>
        </pc:spChg>
        <pc:spChg chg="mod">
          <ac:chgData name="김 영준" userId="7be44b330a9232df" providerId="LiveId" clId="{95B20EF7-A863-45B1-90AF-2A0320FE7BFD}" dt="2020-12-28T04:50:24.359" v="1" actId="207"/>
          <ac:spMkLst>
            <pc:docMk/>
            <pc:sldMk cId="545049607" sldId="283"/>
            <ac:spMk id="17" creationId="{FCDFECD4-5E68-4ACE-8314-E273B293D8DE}"/>
          </ac:spMkLst>
        </pc:spChg>
        <pc:spChg chg="mod">
          <ac:chgData name="김 영준" userId="7be44b330a9232df" providerId="LiveId" clId="{95B20EF7-A863-45B1-90AF-2A0320FE7BFD}" dt="2020-12-28T04:50:54.534" v="3" actId="207"/>
          <ac:spMkLst>
            <pc:docMk/>
            <pc:sldMk cId="545049607" sldId="283"/>
            <ac:spMk id="18" creationId="{0C226773-DA46-48E3-8DB0-BC2451487991}"/>
          </ac:spMkLst>
        </pc:spChg>
        <pc:spChg chg="mod">
          <ac:chgData name="김 영준" userId="7be44b330a9232df" providerId="LiveId" clId="{95B20EF7-A863-45B1-90AF-2A0320FE7BFD}" dt="2020-12-28T04:50:24.359" v="1" actId="207"/>
          <ac:spMkLst>
            <pc:docMk/>
            <pc:sldMk cId="545049607" sldId="283"/>
            <ac:spMk id="19" creationId="{55AF4237-1702-4916-B37D-15878B8F8BC3}"/>
          </ac:spMkLst>
        </pc:spChg>
        <pc:spChg chg="mod">
          <ac:chgData name="김 영준" userId="7be44b330a9232df" providerId="LiveId" clId="{95B20EF7-A863-45B1-90AF-2A0320FE7BFD}" dt="2020-12-28T04:50:54.534" v="3" actId="207"/>
          <ac:spMkLst>
            <pc:docMk/>
            <pc:sldMk cId="545049607" sldId="283"/>
            <ac:spMk id="20" creationId="{829666A8-652D-4349-9070-E5EFEBBB8304}"/>
          </ac:spMkLst>
        </pc:spChg>
        <pc:spChg chg="mod">
          <ac:chgData name="김 영준" userId="7be44b330a9232df" providerId="LiveId" clId="{95B20EF7-A863-45B1-90AF-2A0320FE7BFD}" dt="2020-12-28T04:50:24.359" v="1" actId="207"/>
          <ac:spMkLst>
            <pc:docMk/>
            <pc:sldMk cId="545049607" sldId="283"/>
            <ac:spMk id="21" creationId="{97F18811-0AC3-40DF-A019-DC61E0AD20EB}"/>
          </ac:spMkLst>
        </pc:spChg>
        <pc:spChg chg="mod">
          <ac:chgData name="김 영준" userId="7be44b330a9232df" providerId="LiveId" clId="{95B20EF7-A863-45B1-90AF-2A0320FE7BFD}" dt="2020-12-28T04:50:24.359" v="1" actId="207"/>
          <ac:spMkLst>
            <pc:docMk/>
            <pc:sldMk cId="545049607" sldId="283"/>
            <ac:spMk id="22" creationId="{EEF399BC-A990-46AF-B5A1-EE67DF65E78F}"/>
          </ac:spMkLst>
        </pc:spChg>
        <pc:spChg chg="mod">
          <ac:chgData name="김 영준" userId="7be44b330a9232df" providerId="LiveId" clId="{95B20EF7-A863-45B1-90AF-2A0320FE7BFD}" dt="2020-12-28T04:50:54.534" v="3" actId="207"/>
          <ac:spMkLst>
            <pc:docMk/>
            <pc:sldMk cId="545049607" sldId="283"/>
            <ac:spMk id="23" creationId="{DB515F85-1D10-4731-AE3D-FA346E567DD4}"/>
          </ac:spMkLst>
        </pc:spChg>
        <pc:spChg chg="mod">
          <ac:chgData name="김 영준" userId="7be44b330a9232df" providerId="LiveId" clId="{95B20EF7-A863-45B1-90AF-2A0320FE7BFD}" dt="2020-12-28T04:50:24.359" v="1" actId="207"/>
          <ac:spMkLst>
            <pc:docMk/>
            <pc:sldMk cId="545049607" sldId="283"/>
            <ac:spMk id="24" creationId="{55D16368-D59A-4477-9D88-5F7F540E8FAF}"/>
          </ac:spMkLst>
        </pc:spChg>
        <pc:spChg chg="mod">
          <ac:chgData name="김 영준" userId="7be44b330a9232df" providerId="LiveId" clId="{95B20EF7-A863-45B1-90AF-2A0320FE7BFD}" dt="2020-12-28T04:50:54.534" v="3" actId="207"/>
          <ac:spMkLst>
            <pc:docMk/>
            <pc:sldMk cId="545049607" sldId="283"/>
            <ac:spMk id="25" creationId="{EE06AF6C-0EE3-4CE3-96DD-6FE0EFE8CF25}"/>
          </ac:spMkLst>
        </pc:spChg>
        <pc:spChg chg="mod">
          <ac:chgData name="김 영준" userId="7be44b330a9232df" providerId="LiveId" clId="{95B20EF7-A863-45B1-90AF-2A0320FE7BFD}" dt="2020-12-28T04:50:54.534" v="3" actId="207"/>
          <ac:spMkLst>
            <pc:docMk/>
            <pc:sldMk cId="545049607" sldId="283"/>
            <ac:spMk id="26" creationId="{36D39F53-A2E0-408C-9FAB-D9700208A926}"/>
          </ac:spMkLst>
        </pc:spChg>
        <pc:spChg chg="mod">
          <ac:chgData name="김 영준" userId="7be44b330a9232df" providerId="LiveId" clId="{95B20EF7-A863-45B1-90AF-2A0320FE7BFD}" dt="2020-12-28T04:50:24.359" v="1" actId="207"/>
          <ac:spMkLst>
            <pc:docMk/>
            <pc:sldMk cId="545049607" sldId="283"/>
            <ac:spMk id="27" creationId="{679D55E6-CCC1-44ED-8E18-C2D6C9F78403}"/>
          </ac:spMkLst>
        </pc:spChg>
        <pc:spChg chg="mod">
          <ac:chgData name="김 영준" userId="7be44b330a9232df" providerId="LiveId" clId="{95B20EF7-A863-45B1-90AF-2A0320FE7BFD}" dt="2020-12-28T04:50:54.534" v="3" actId="207"/>
          <ac:spMkLst>
            <pc:docMk/>
            <pc:sldMk cId="545049607" sldId="283"/>
            <ac:spMk id="28" creationId="{DA076CB2-C3B1-43A5-8101-C1E045286E51}"/>
          </ac:spMkLst>
        </pc:spChg>
        <pc:spChg chg="mod">
          <ac:chgData name="김 영준" userId="7be44b330a9232df" providerId="LiveId" clId="{95B20EF7-A863-45B1-90AF-2A0320FE7BFD}" dt="2020-12-28T04:50:54.534" v="3" actId="207"/>
          <ac:spMkLst>
            <pc:docMk/>
            <pc:sldMk cId="545049607" sldId="283"/>
            <ac:spMk id="29" creationId="{9A29EC66-50B2-49F3-82CF-66CD032DB959}"/>
          </ac:spMkLst>
        </pc:spChg>
        <pc:spChg chg="mod">
          <ac:chgData name="김 영준" userId="7be44b330a9232df" providerId="LiveId" clId="{95B20EF7-A863-45B1-90AF-2A0320FE7BFD}" dt="2020-12-28T04:50:24.359" v="1" actId="207"/>
          <ac:spMkLst>
            <pc:docMk/>
            <pc:sldMk cId="545049607" sldId="283"/>
            <ac:spMk id="30" creationId="{2649CB2F-85FB-4984-A452-67D39E05889F}"/>
          </ac:spMkLst>
        </pc:spChg>
        <pc:spChg chg="mod">
          <ac:chgData name="김 영준" userId="7be44b330a9232df" providerId="LiveId" clId="{95B20EF7-A863-45B1-90AF-2A0320FE7BFD}" dt="2020-12-28T04:50:54.534" v="3" actId="207"/>
          <ac:spMkLst>
            <pc:docMk/>
            <pc:sldMk cId="545049607" sldId="283"/>
            <ac:spMk id="35" creationId="{78D1D0F9-98D8-4D11-A60A-8C27ECBEFD6A}"/>
          </ac:spMkLst>
        </pc:spChg>
        <pc:spChg chg="mod">
          <ac:chgData name="김 영준" userId="7be44b330a9232df" providerId="LiveId" clId="{95B20EF7-A863-45B1-90AF-2A0320FE7BFD}" dt="2020-12-28T04:50:54.534" v="3" actId="207"/>
          <ac:spMkLst>
            <pc:docMk/>
            <pc:sldMk cId="545049607" sldId="283"/>
            <ac:spMk id="42" creationId="{1BA044F6-C021-4D1B-856C-6995BC9B40F1}"/>
          </ac:spMkLst>
        </pc:spChg>
        <pc:spChg chg="mod">
          <ac:chgData name="김 영준" userId="7be44b330a9232df" providerId="LiveId" clId="{95B20EF7-A863-45B1-90AF-2A0320FE7BFD}" dt="2020-12-28T04:50:24.359" v="1" actId="207"/>
          <ac:spMkLst>
            <pc:docMk/>
            <pc:sldMk cId="545049607" sldId="283"/>
            <ac:spMk id="43" creationId="{E50B00F3-EEB2-4310-90A1-F9B9B9C7BE67}"/>
          </ac:spMkLst>
        </pc:spChg>
      </pc:sldChg>
    </pc:docChg>
  </pc:docChgLst>
  <pc:docChgLst>
    <pc:chgData name="영준" userId="7be44b330a9232df" providerId="LiveId" clId="{13635797-8B3D-4F29-9F0A-1CFD2EAB2765}"/>
    <pc:docChg chg="modSld">
      <pc:chgData name="영준" userId="7be44b330a9232df" providerId="LiveId" clId="{13635797-8B3D-4F29-9F0A-1CFD2EAB2765}" dt="2020-10-05T23:36:00.723" v="7" actId="20577"/>
      <pc:docMkLst>
        <pc:docMk/>
      </pc:docMkLst>
      <pc:sldChg chg="modSp mod">
        <pc:chgData name="영준" userId="7be44b330a9232df" providerId="LiveId" clId="{13635797-8B3D-4F29-9F0A-1CFD2EAB2765}" dt="2020-10-05T23:35:54.011" v="3" actId="20577"/>
        <pc:sldMkLst>
          <pc:docMk/>
          <pc:sldMk cId="0" sldId="256"/>
        </pc:sldMkLst>
        <pc:spChg chg="mod">
          <ac:chgData name="영준" userId="7be44b330a9232df" providerId="LiveId" clId="{13635797-8B3D-4F29-9F0A-1CFD2EAB2765}" dt="2020-10-05T23:35:54.011" v="3" actId="20577"/>
          <ac:spMkLst>
            <pc:docMk/>
            <pc:sldMk cId="0" sldId="256"/>
            <ac:spMk id="21" creationId="{00000000-0000-0000-0000-000000000000}"/>
          </ac:spMkLst>
        </pc:spChg>
      </pc:sldChg>
      <pc:sldChg chg="modSp mod">
        <pc:chgData name="영준" userId="7be44b330a9232df" providerId="LiveId" clId="{13635797-8B3D-4F29-9F0A-1CFD2EAB2765}" dt="2020-10-05T23:36:00.723" v="7" actId="20577"/>
        <pc:sldMkLst>
          <pc:docMk/>
          <pc:sldMk cId="0" sldId="270"/>
        </pc:sldMkLst>
        <pc:spChg chg="mod">
          <ac:chgData name="영준" userId="7be44b330a9232df" providerId="LiveId" clId="{13635797-8B3D-4F29-9F0A-1CFD2EAB2765}" dt="2020-10-05T23:36:00.723" v="7" actId="20577"/>
          <ac:spMkLst>
            <pc:docMk/>
            <pc:sldMk cId="0" sldId="270"/>
            <ac:spMk id="3" creationId="{00000000-0000-0000-0000-000000000000}"/>
          </ac:spMkLst>
        </pc:spChg>
      </pc:sldChg>
    </pc:docChg>
  </pc:docChgLst>
  <pc:docChgLst>
    <pc:chgData name="김 영준" userId="7be44b330a9232df" providerId="LiveId" clId="{33FE5B65-7285-4BA8-B00A-5E0C92AAF9B1}"/>
    <pc:docChg chg="undo custSel delSld modSld sldOrd">
      <pc:chgData name="김 영준" userId="7be44b330a9232df" providerId="LiveId" clId="{33FE5B65-7285-4BA8-B00A-5E0C92AAF9B1}" dt="2020-12-13T12:24:54.612" v="834" actId="1038"/>
      <pc:docMkLst>
        <pc:docMk/>
      </pc:docMkLst>
      <pc:sldChg chg="addSp delSp modSp mod">
        <pc:chgData name="김 영준" userId="7be44b330a9232df" providerId="LiveId" clId="{33FE5B65-7285-4BA8-B00A-5E0C92AAF9B1}" dt="2020-12-10T05:17:21.947" v="26" actId="1076"/>
        <pc:sldMkLst>
          <pc:docMk/>
          <pc:sldMk cId="0" sldId="258"/>
        </pc:sldMkLst>
        <pc:spChg chg="add del mod">
          <ac:chgData name="김 영준" userId="7be44b330a9232df" providerId="LiveId" clId="{33FE5B65-7285-4BA8-B00A-5E0C92AAF9B1}" dt="2020-12-10T05:17:19.182" v="25" actId="478"/>
          <ac:spMkLst>
            <pc:docMk/>
            <pc:sldMk cId="0" sldId="258"/>
            <ac:spMk id="2" creationId="{8921325B-6C40-4861-B163-75BB1B72212C}"/>
          </ac:spMkLst>
        </pc:spChg>
        <pc:spChg chg="mod">
          <ac:chgData name="김 영준" userId="7be44b330a9232df" providerId="LiveId" clId="{33FE5B65-7285-4BA8-B00A-5E0C92AAF9B1}" dt="2020-12-10T05:17:21.947" v="26" actId="1076"/>
          <ac:spMkLst>
            <pc:docMk/>
            <pc:sldMk cId="0" sldId="258"/>
            <ac:spMk id="41" creationId="{8E303470-E102-4269-B1CE-BA7327956F53}"/>
          </ac:spMkLst>
        </pc:spChg>
      </pc:sldChg>
      <pc:sldChg chg="modSp mod">
        <pc:chgData name="김 영준" userId="7be44b330a9232df" providerId="LiveId" clId="{33FE5B65-7285-4BA8-B00A-5E0C92AAF9B1}" dt="2020-12-10T06:30:25.051" v="60" actId="20577"/>
        <pc:sldMkLst>
          <pc:docMk/>
          <pc:sldMk cId="0" sldId="270"/>
        </pc:sldMkLst>
        <pc:spChg chg="mod">
          <ac:chgData name="김 영준" userId="7be44b330a9232df" providerId="LiveId" clId="{33FE5B65-7285-4BA8-B00A-5E0C92AAF9B1}" dt="2020-12-10T06:30:25.051" v="60" actId="20577"/>
          <ac:spMkLst>
            <pc:docMk/>
            <pc:sldMk cId="0" sldId="270"/>
            <ac:spMk id="3" creationId="{00000000-0000-0000-0000-000000000000}"/>
          </ac:spMkLst>
        </pc:spChg>
      </pc:sldChg>
      <pc:sldChg chg="modSp del mod">
        <pc:chgData name="김 영준" userId="7be44b330a9232df" providerId="LiveId" clId="{33FE5B65-7285-4BA8-B00A-5E0C92AAF9B1}" dt="2020-12-10T05:17:50.760" v="34" actId="47"/>
        <pc:sldMkLst>
          <pc:docMk/>
          <pc:sldMk cId="1895054057" sldId="271"/>
        </pc:sldMkLst>
        <pc:spChg chg="mod">
          <ac:chgData name="김 영준" userId="7be44b330a9232df" providerId="LiveId" clId="{33FE5B65-7285-4BA8-B00A-5E0C92AAF9B1}" dt="2020-12-10T05:17:47.943" v="33" actId="20577"/>
          <ac:spMkLst>
            <pc:docMk/>
            <pc:sldMk cId="1895054057" sldId="271"/>
            <ac:spMk id="31" creationId="{45319B22-6122-45F0-8E10-A9844731B1F2}"/>
          </ac:spMkLst>
        </pc:spChg>
      </pc:sldChg>
      <pc:sldChg chg="modSp mod">
        <pc:chgData name="김 영준" userId="7be44b330a9232df" providerId="LiveId" clId="{33FE5B65-7285-4BA8-B00A-5E0C92AAF9B1}" dt="2020-12-13T12:12:56.850" v="522" actId="20577"/>
        <pc:sldMkLst>
          <pc:docMk/>
          <pc:sldMk cId="2825488296" sldId="273"/>
        </pc:sldMkLst>
        <pc:spChg chg="mod">
          <ac:chgData name="김 영준" userId="7be44b330a9232df" providerId="LiveId" clId="{33FE5B65-7285-4BA8-B00A-5E0C92AAF9B1}" dt="2020-12-13T12:12:56.850" v="522" actId="20577"/>
          <ac:spMkLst>
            <pc:docMk/>
            <pc:sldMk cId="2825488296" sldId="273"/>
            <ac:spMk id="43" creationId="{EAFB3C53-7825-44F1-A697-8296508E9527}"/>
          </ac:spMkLst>
        </pc:spChg>
        <pc:spChg chg="mod">
          <ac:chgData name="김 영준" userId="7be44b330a9232df" providerId="LiveId" clId="{33FE5B65-7285-4BA8-B00A-5E0C92AAF9B1}" dt="2020-12-13T12:12:41.496" v="508" actId="404"/>
          <ac:spMkLst>
            <pc:docMk/>
            <pc:sldMk cId="2825488296" sldId="273"/>
            <ac:spMk id="47" creationId="{666A4CAA-81F7-4C14-A8DE-FABE9D34AF1C}"/>
          </ac:spMkLst>
        </pc:spChg>
      </pc:sldChg>
      <pc:sldChg chg="ord">
        <pc:chgData name="김 영준" userId="7be44b330a9232df" providerId="LiveId" clId="{33FE5B65-7285-4BA8-B00A-5E0C92AAF9B1}" dt="2020-12-13T12:11:51.930" v="506"/>
        <pc:sldMkLst>
          <pc:docMk/>
          <pc:sldMk cId="1634616715" sldId="276"/>
        </pc:sldMkLst>
      </pc:sldChg>
      <pc:sldChg chg="delSp modSp mod ord">
        <pc:chgData name="김 영준" userId="7be44b330a9232df" providerId="LiveId" clId="{33FE5B65-7285-4BA8-B00A-5E0C92AAF9B1}" dt="2020-12-10T06:24:36.090" v="52" actId="1076"/>
        <pc:sldMkLst>
          <pc:docMk/>
          <pc:sldMk cId="2838216737" sldId="278"/>
        </pc:sldMkLst>
        <pc:spChg chg="del">
          <ac:chgData name="김 영준" userId="7be44b330a9232df" providerId="LiveId" clId="{33FE5B65-7285-4BA8-B00A-5E0C92AAF9B1}" dt="2020-12-10T06:24:30.985" v="51" actId="478"/>
          <ac:spMkLst>
            <pc:docMk/>
            <pc:sldMk cId="2838216737" sldId="278"/>
            <ac:spMk id="7" creationId="{F77364DE-9657-4384-B68D-E057271EBC5F}"/>
          </ac:spMkLst>
        </pc:spChg>
        <pc:spChg chg="mod">
          <ac:chgData name="김 영준" userId="7be44b330a9232df" providerId="LiveId" clId="{33FE5B65-7285-4BA8-B00A-5E0C92AAF9B1}" dt="2020-12-10T06:24:27.653" v="50" actId="20577"/>
          <ac:spMkLst>
            <pc:docMk/>
            <pc:sldMk cId="2838216737" sldId="278"/>
            <ac:spMk id="43" creationId="{939B2D05-C079-40B7-B6B9-FF7AFB109B0C}"/>
          </ac:spMkLst>
        </pc:spChg>
        <pc:spChg chg="mod">
          <ac:chgData name="김 영준" userId="7be44b330a9232df" providerId="LiveId" clId="{33FE5B65-7285-4BA8-B00A-5E0C92AAF9B1}" dt="2020-12-10T06:24:36.090" v="52" actId="1076"/>
          <ac:spMkLst>
            <pc:docMk/>
            <pc:sldMk cId="2838216737" sldId="278"/>
            <ac:spMk id="63" creationId="{C5256443-78B6-435D-9C0C-F3825FC6E0D9}"/>
          </ac:spMkLst>
        </pc:spChg>
      </pc:sldChg>
      <pc:sldChg chg="ord">
        <pc:chgData name="김 영준" userId="7be44b330a9232df" providerId="LiveId" clId="{33FE5B65-7285-4BA8-B00A-5E0C92AAF9B1}" dt="2020-12-13T12:11:33.399" v="500"/>
        <pc:sldMkLst>
          <pc:docMk/>
          <pc:sldMk cId="2849339362" sldId="279"/>
        </pc:sldMkLst>
      </pc:sldChg>
      <pc:sldChg chg="modSp mod">
        <pc:chgData name="김 영준" userId="7be44b330a9232df" providerId="LiveId" clId="{33FE5B65-7285-4BA8-B00A-5E0C92AAF9B1}" dt="2020-12-13T12:24:54.612" v="834" actId="1038"/>
        <pc:sldMkLst>
          <pc:docMk/>
          <pc:sldMk cId="545049607" sldId="283"/>
        </pc:sldMkLst>
        <pc:spChg chg="mod">
          <ac:chgData name="김 영준" userId="7be44b330a9232df" providerId="LiveId" clId="{33FE5B65-7285-4BA8-B00A-5E0C92AAF9B1}" dt="2020-12-13T12:24:54.612" v="834" actId="1038"/>
          <ac:spMkLst>
            <pc:docMk/>
            <pc:sldMk cId="545049607" sldId="283"/>
            <ac:spMk id="37" creationId="{4B90F03D-594C-46F4-B116-AAD62CFBFB46}"/>
          </ac:spMkLst>
        </pc:spChg>
        <pc:cxnChg chg="mod">
          <ac:chgData name="김 영준" userId="7be44b330a9232df" providerId="LiveId" clId="{33FE5B65-7285-4BA8-B00A-5E0C92AAF9B1}" dt="2020-12-13T12:24:48.660" v="817" actId="1037"/>
          <ac:cxnSpMkLst>
            <pc:docMk/>
            <pc:sldMk cId="545049607" sldId="283"/>
            <ac:cxnSpMk id="36" creationId="{E06B077C-BBA2-451F-B9B6-1896AF282828}"/>
          </ac:cxnSpMkLst>
        </pc:cxnChg>
      </pc:sldChg>
      <pc:sldChg chg="addSp modSp del mod">
        <pc:chgData name="김 영준" userId="7be44b330a9232df" providerId="LiveId" clId="{33FE5B65-7285-4BA8-B00A-5E0C92AAF9B1}" dt="2020-12-13T12:11:28.462" v="498" actId="47"/>
        <pc:sldMkLst>
          <pc:docMk/>
          <pc:sldMk cId="1679136544" sldId="287"/>
        </pc:sldMkLst>
        <pc:spChg chg="add mod">
          <ac:chgData name="김 영준" userId="7be44b330a9232df" providerId="LiveId" clId="{33FE5B65-7285-4BA8-B00A-5E0C92AAF9B1}" dt="2020-12-13T11:53:22.072" v="155"/>
          <ac:spMkLst>
            <pc:docMk/>
            <pc:sldMk cId="1679136544" sldId="287"/>
            <ac:spMk id="4" creationId="{2F3D965B-CE68-48C8-BA7E-89B38215D1FE}"/>
          </ac:spMkLst>
        </pc:spChg>
        <pc:spChg chg="mod">
          <ac:chgData name="김 영준" userId="7be44b330a9232df" providerId="LiveId" clId="{33FE5B65-7285-4BA8-B00A-5E0C92AAF9B1}" dt="2020-12-13T11:53:32.908" v="156" actId="1076"/>
          <ac:spMkLst>
            <pc:docMk/>
            <pc:sldMk cId="1679136544" sldId="287"/>
            <ac:spMk id="21" creationId="{6A267A35-016E-4BD6-9614-1E36FBE3D5FE}"/>
          </ac:spMkLst>
        </pc:spChg>
        <pc:picChg chg="add mod">
          <ac:chgData name="김 영준" userId="7be44b330a9232df" providerId="LiveId" clId="{33FE5B65-7285-4BA8-B00A-5E0C92AAF9B1}" dt="2020-12-13T11:50:01.778" v="110" actId="1076"/>
          <ac:picMkLst>
            <pc:docMk/>
            <pc:sldMk cId="1679136544" sldId="287"/>
            <ac:picMk id="3" creationId="{73629B27-3B73-48EB-A7B9-6CA77C6B3565}"/>
          </ac:picMkLst>
        </pc:picChg>
      </pc:sldChg>
      <pc:sldChg chg="addSp delSp modSp mod ord">
        <pc:chgData name="김 영준" userId="7be44b330a9232df" providerId="LiveId" clId="{33FE5B65-7285-4BA8-B00A-5E0C92AAF9B1}" dt="2020-12-13T12:11:37.008" v="502"/>
        <pc:sldMkLst>
          <pc:docMk/>
          <pc:sldMk cId="2199152188" sldId="288"/>
        </pc:sldMkLst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3" creationId="{352983DB-76A1-466F-8BED-FAC487BE9EAD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4" creationId="{F63B5EBA-E9F9-4DCD-9484-59C1A85C014A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6" creationId="{B76D33DF-87B6-4EE4-98BA-30558A3C3D15}"/>
          </ac:spMkLst>
        </pc:spChg>
        <pc:spChg chg="add mod">
          <ac:chgData name="김 영준" userId="7be44b330a9232df" providerId="LiveId" clId="{33FE5B65-7285-4BA8-B00A-5E0C92AAF9B1}" dt="2020-12-13T12:10:09.803" v="354" actId="1076"/>
          <ac:spMkLst>
            <pc:docMk/>
            <pc:sldMk cId="2199152188" sldId="288"/>
            <ac:spMk id="7" creationId="{3C27D93A-7A3F-4392-BFBF-898AFD61282E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0" creationId="{601E448F-9613-493A-B585-8D143C12B6B9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2" creationId="{42A0697B-FA03-43CC-B937-8334E880FF54}"/>
          </ac:spMkLst>
        </pc:spChg>
        <pc:spChg chg="add mod">
          <ac:chgData name="김 영준" userId="7be44b330a9232df" providerId="LiveId" clId="{33FE5B65-7285-4BA8-B00A-5E0C92AAF9B1}" dt="2020-12-13T12:10:48.639" v="424" actId="1076"/>
          <ac:spMkLst>
            <pc:docMk/>
            <pc:sldMk cId="2199152188" sldId="288"/>
            <ac:spMk id="13" creationId="{F0DE88F7-898E-4303-9746-B605E38B4A92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6" creationId="{8E9EAEB1-F773-4131-8F54-37A83F448D72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58" creationId="{2EA1396A-CFC5-4579-8E67-B1C2E627922A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59" creationId="{F18BD812-CF64-478B-96B7-FF360A99C9EF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60" creationId="{153AAD6C-F5C9-4C28-A20E-E0BD80426757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61" creationId="{E06A8081-D7BB-401F-B9BC-2E814F55AB05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62" creationId="{36233C6C-BF9A-40D1-9729-A0C8B3172B47}"/>
          </ac:spMkLst>
        </pc:spChg>
        <pc:spChg chg="mod topLvl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68" creationId="{4819632D-B308-4A1C-AFE7-203DBEE4A617}"/>
          </ac:spMkLst>
        </pc:spChg>
        <pc:spChg chg="mod topLvl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69" creationId="{E55D9980-8ED0-4019-B6E5-BF9A1D609CF4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70" creationId="{5FFC83E5-7287-4F2D-BEC7-35987A09EC15}"/>
          </ac:spMkLst>
        </pc:spChg>
        <pc:spChg chg="add mod">
          <ac:chgData name="김 영준" userId="7be44b330a9232df" providerId="LiveId" clId="{33FE5B65-7285-4BA8-B00A-5E0C92AAF9B1}" dt="2020-12-13T12:11:07.749" v="497" actId="20577"/>
          <ac:spMkLst>
            <pc:docMk/>
            <pc:sldMk cId="2199152188" sldId="288"/>
            <ac:spMk id="106" creationId="{8C566107-B9DB-42BE-84C0-38E660424AA5}"/>
          </ac:spMkLst>
        </pc:spChg>
        <pc:spChg chg="mod topLvl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62" creationId="{6E71567F-538C-4F4F-A651-892B23BFB2A3}"/>
          </ac:spMkLst>
        </pc:spChg>
        <pc:spChg chg="mod topLvl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63" creationId="{E627F1C9-5805-4AB6-98F1-7A93DD04FC3C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67" creationId="{B0037443-F1C7-43B0-AF53-F8ABCAFDE44A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69" creationId="{27BE3132-7F0D-4537-ABCF-59F5611BC535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0" creationId="{B465FB52-7A06-49E7-9692-D0DAE81C0395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1" creationId="{0052C077-1ADE-48DA-9A95-6D78CA365AE9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2" creationId="{0969B2C5-9F2D-4D26-B88D-EB8E745DAE96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4" creationId="{E0E458AD-82AC-4196-B878-7796A818EC32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5" creationId="{CEA3CEC5-81F7-461F-BFD8-F06161595436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6" creationId="{7C099975-8111-424D-BC33-57F128556C0E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7" creationId="{EB90AA58-5C7E-4F98-96F5-EF813A7E4D2B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8" creationId="{7BB7DFCC-A90E-46D3-8CA7-44C986247B37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9" creationId="{095D0499-C7A4-4FC5-92B0-71EF1F91EAF3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80" creationId="{7AF98CC0-73A2-4A6C-972E-4D79031F47BB}"/>
          </ac:spMkLst>
        </pc:spChg>
        <pc:spChg chg="mod topLvl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87" creationId="{1A5E0911-D300-4A66-87A7-2961FE9E5A6E}"/>
          </ac:spMkLst>
        </pc:spChg>
        <pc:spChg chg="mod topLvl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88" creationId="{FD0E7C56-D769-4FE4-816B-094FCB854B76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92" creationId="{31F9F3C2-9FBA-4F24-ADD2-6BEF896A4105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94" creationId="{D24C84B0-7FD0-484B-9482-34199B440744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95" creationId="{4A74D888-7F66-469D-9A7C-E1FD23883821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96" creationId="{5536F1EB-D5F7-4C26-B42F-6FD59CCD8943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97" creationId="{8D82DD3F-ED45-4494-91F8-22C08E5F43FD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99" creationId="{05E00311-40A3-4E60-883F-94DF6A8BAEA7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200" creationId="{58441A23-4FF5-4A9A-BDB7-E82DA2F82EE7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201" creationId="{7E6E4B65-3AE6-467F-838A-2A8DDC45A053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202" creationId="{5D4C7A78-5E28-4082-9792-DA339CF0DCEA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203" creationId="{98E90BB9-4D36-48C4-9BEA-34A36C048220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204" creationId="{F3502EDD-02D2-43D9-AE64-852CC4754DAE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205" creationId="{16E3FCC7-B21C-4CBD-B6FC-E2AA5F4369D9}"/>
          </ac:spMkLst>
        </pc:spChg>
        <pc:spChg chg="mod topLvl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223" creationId="{D51A4E1E-C0A3-4EAF-88D0-2ADF60CD7C4D}"/>
          </ac:spMkLst>
        </pc:spChg>
        <pc:spChg chg="mod topLvl">
          <ac:chgData name="김 영준" userId="7be44b330a9232df" providerId="LiveId" clId="{33FE5B65-7285-4BA8-B00A-5E0C92AAF9B1}" dt="2020-12-13T11:57:19.996" v="170" actId="1036"/>
          <ac:spMkLst>
            <pc:docMk/>
            <pc:sldMk cId="2199152188" sldId="288"/>
            <ac:spMk id="232" creationId="{B81A01C8-990E-4D25-988A-65E1F0DA8B61}"/>
          </ac:spMkLst>
        </pc:spChg>
        <pc:spChg chg="mod topLvl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240" creationId="{C8FF37C0-F0D0-4DB0-A5B1-5BC90FCE60E6}"/>
          </ac:spMkLst>
        </pc:spChg>
        <pc:spChg chg="mod topLvl">
          <ac:chgData name="김 영준" userId="7be44b330a9232df" providerId="LiveId" clId="{33FE5B65-7285-4BA8-B00A-5E0C92AAF9B1}" dt="2020-12-13T11:57:45.963" v="263" actId="14100"/>
          <ac:spMkLst>
            <pc:docMk/>
            <pc:sldMk cId="2199152188" sldId="288"/>
            <ac:spMk id="252" creationId="{4CC9C81F-BD99-4368-83DB-753DFBD8717E}"/>
          </ac:spMkLst>
        </pc:spChg>
        <pc:spChg chg="mod topLvl">
          <ac:chgData name="김 영준" userId="7be44b330a9232df" providerId="LiveId" clId="{33FE5B65-7285-4BA8-B00A-5E0C92AAF9B1}" dt="2020-12-13T11:57:19.996" v="170" actId="1036"/>
          <ac:spMkLst>
            <pc:docMk/>
            <pc:sldMk cId="2199152188" sldId="288"/>
            <ac:spMk id="253" creationId="{785DBDC6-2827-41A2-8E8F-B73AFE0BE57C}"/>
          </ac:spMkLst>
        </pc:spChg>
        <pc:spChg chg="mod topLvl">
          <ac:chgData name="김 영준" userId="7be44b330a9232df" providerId="LiveId" clId="{33FE5B65-7285-4BA8-B00A-5E0C92AAF9B1}" dt="2020-12-13T11:57:07.048" v="164" actId="14100"/>
          <ac:spMkLst>
            <pc:docMk/>
            <pc:sldMk cId="2199152188" sldId="288"/>
            <ac:spMk id="254" creationId="{4E728410-5ECA-4FFE-92A4-0B5307DDCDF1}"/>
          </ac:spMkLst>
        </pc:s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8" creationId="{8BA0943B-C2A7-4E30-8EAD-10F558027542}"/>
          </ac:grpSpMkLst>
        </pc:gr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9" creationId="{3C6EC0EE-868E-4A39-9C74-F68FDE53B0F3}"/>
          </ac:grpSpMkLst>
        </pc:gr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1" creationId="{1B75E080-5E63-4C3A-8F6F-9CF0AE6E56AA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24" creationId="{28FDBCFF-9F50-4F7E-90A4-D7901F0BA827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25" creationId="{B62BD5A9-8305-4934-80B3-4029DE37C63D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71" creationId="{A2D91A3C-9FA7-44B5-9952-348A3FFFB5AE}"/>
          </ac:grpSpMkLst>
        </pc:grpChg>
        <pc:grpChg chg="de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72" creationId="{D2E48DB6-4888-4E9D-BD98-1A460F1B4999}"/>
          </ac:grpSpMkLst>
        </pc:grpChg>
        <pc:grpChg chg="de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60" creationId="{98A4A1AC-149A-48AF-95E1-8EBC921B2AEF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61" creationId="{4834E3CA-7D3B-487B-AAAE-0089BF4B0E1E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64" creationId="{5A149FBC-797D-4238-AE92-7443000816B1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65" creationId="{241298C7-587A-40A3-88F7-B32E22868532}"/>
          </ac:grpSpMkLst>
        </pc:gr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66" creationId="{783B2BA8-1A60-48FF-937E-6D51C4D39FA3}"/>
          </ac:grpSpMkLst>
        </pc:gr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68" creationId="{78F91975-62D6-40BB-837F-57FD028F0930}"/>
          </ac:grpSpMkLst>
        </pc:gr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73" creationId="{D564E6AC-1FD1-4669-9682-9F837D771389}"/>
          </ac:grpSpMkLst>
        </pc:grpChg>
        <pc:grpChg chg="de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85" creationId="{C64F0198-8CA3-4BF1-B0F0-D27795E6FA2A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86" creationId="{A602AA69-28FF-4CF6-B3B0-94D81DD8A236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89" creationId="{CDE9A334-CB3A-4170-B5AF-CA6B7BA0AEE8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90" creationId="{55E08310-2ECF-44EF-BBFB-D4CA7EF26335}"/>
          </ac:grpSpMkLst>
        </pc:gr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91" creationId="{BB4D3C6C-30A8-4A95-B301-A3C5342827A8}"/>
          </ac:grpSpMkLst>
        </pc:gr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93" creationId="{6885B326-691D-4B11-ABE4-9B76D5C6C9EF}"/>
          </ac:grpSpMkLst>
        </pc:gr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98" creationId="{9DB344CC-9891-4D93-99F8-ED3666F519C7}"/>
          </ac:grpSpMkLst>
        </pc:grpChg>
        <pc:grpChg chg="de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255" creationId="{9665869F-0B70-4CAA-83E6-D02419B12AF8}"/>
          </ac:grpSpMkLst>
        </pc:grpChg>
        <pc:grpChg chg="de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256" creationId="{831A93F9-E888-460E-A243-0818443C0408}"/>
          </ac:grpSpMkLst>
        </pc:grpChg>
        <pc:grpChg chg="de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257" creationId="{28D0F872-41A7-4BC9-9DD8-798C49722DDC}"/>
          </ac:grpSpMkLst>
        </pc:grpChg>
        <pc:picChg chg="mod topLvl">
          <ac:chgData name="김 영준" userId="7be44b330a9232df" providerId="LiveId" clId="{33FE5B65-7285-4BA8-B00A-5E0C92AAF9B1}" dt="2020-12-13T11:57:57.711" v="264" actId="1076"/>
          <ac:picMkLst>
            <pc:docMk/>
            <pc:sldMk cId="2199152188" sldId="288"/>
            <ac:picMk id="43" creationId="{4E46A012-E23F-48FC-BEC0-BADAC77ED87B}"/>
          </ac:picMkLst>
        </pc:picChg>
      </pc:sldChg>
      <pc:sldChg chg="modSp mod">
        <pc:chgData name="김 영준" userId="7be44b330a9232df" providerId="LiveId" clId="{33FE5B65-7285-4BA8-B00A-5E0C92AAF9B1}" dt="2020-12-13T11:56:01.899" v="158" actId="20577"/>
        <pc:sldMkLst>
          <pc:docMk/>
          <pc:sldMk cId="936052213" sldId="289"/>
        </pc:sldMkLst>
        <pc:spChg chg="mod">
          <ac:chgData name="김 영준" userId="7be44b330a9232df" providerId="LiveId" clId="{33FE5B65-7285-4BA8-B00A-5E0C92AAF9B1}" dt="2020-12-13T11:56:00.166" v="157" actId="2711"/>
          <ac:spMkLst>
            <pc:docMk/>
            <pc:sldMk cId="936052213" sldId="289"/>
            <ac:spMk id="21" creationId="{9BE7BB4F-E4A0-47B0-83C9-75575C7FC71D}"/>
          </ac:spMkLst>
        </pc:spChg>
        <pc:spChg chg="mod">
          <ac:chgData name="김 영준" userId="7be44b330a9232df" providerId="LiveId" clId="{33FE5B65-7285-4BA8-B00A-5E0C92AAF9B1}" dt="2020-12-13T11:56:01.899" v="158" actId="20577"/>
          <ac:spMkLst>
            <pc:docMk/>
            <pc:sldMk cId="936052213" sldId="289"/>
            <ac:spMk id="23" creationId="{F453FB0F-E0ED-494C-A82E-19C5D197E3FE}"/>
          </ac:spMkLst>
        </pc:spChg>
      </pc:sldChg>
      <pc:sldChg chg="addSp delSp modSp mod">
        <pc:chgData name="김 영준" userId="7be44b330a9232df" providerId="LiveId" clId="{33FE5B65-7285-4BA8-B00A-5E0C92AAF9B1}" dt="2020-12-13T12:16:19.570" v="798" actId="2710"/>
        <pc:sldMkLst>
          <pc:docMk/>
          <pc:sldMk cId="3943112401" sldId="291"/>
        </pc:sldMkLst>
        <pc:spChg chg="del mod">
          <ac:chgData name="김 영준" userId="7be44b330a9232df" providerId="LiveId" clId="{33FE5B65-7285-4BA8-B00A-5E0C92AAF9B1}" dt="2020-12-13T12:14:44.517" v="717" actId="478"/>
          <ac:spMkLst>
            <pc:docMk/>
            <pc:sldMk cId="3943112401" sldId="291"/>
            <ac:spMk id="2" creationId="{CA9E67F3-769D-462F-8FA3-6900C03484CC}"/>
          </ac:spMkLst>
        </pc:spChg>
        <pc:spChg chg="add mod">
          <ac:chgData name="김 영준" userId="7be44b330a9232df" providerId="LiveId" clId="{33FE5B65-7285-4BA8-B00A-5E0C92AAF9B1}" dt="2020-12-13T12:16:19.570" v="798" actId="2710"/>
          <ac:spMkLst>
            <pc:docMk/>
            <pc:sldMk cId="3943112401" sldId="291"/>
            <ac:spMk id="3" creationId="{82CB619C-53A7-4C09-ADFF-25239E2547FC}"/>
          </ac:spMkLst>
        </pc:spChg>
      </pc:sldChg>
      <pc:sldChg chg="modSp mod">
        <pc:chgData name="김 영준" userId="7be44b330a9232df" providerId="LiveId" clId="{33FE5B65-7285-4BA8-B00A-5E0C92AAF9B1}" dt="2020-12-13T12:13:52.573" v="542" actId="2711"/>
        <pc:sldMkLst>
          <pc:docMk/>
          <pc:sldMk cId="4195427464" sldId="292"/>
        </pc:sldMkLst>
        <pc:spChg chg="mod">
          <ac:chgData name="김 영준" userId="7be44b330a9232df" providerId="LiveId" clId="{33FE5B65-7285-4BA8-B00A-5E0C92AAF9B1}" dt="2020-12-13T12:13:49.111" v="541" actId="2711"/>
          <ac:spMkLst>
            <pc:docMk/>
            <pc:sldMk cId="4195427464" sldId="292"/>
            <ac:spMk id="2" creationId="{CA9E67F3-769D-462F-8FA3-6900C03484CC}"/>
          </ac:spMkLst>
        </pc:spChg>
        <pc:spChg chg="mod">
          <ac:chgData name="김 영준" userId="7be44b330a9232df" providerId="LiveId" clId="{33FE5B65-7285-4BA8-B00A-5E0C92AAF9B1}" dt="2020-12-13T12:13:52.573" v="542" actId="2711"/>
          <ac:spMkLst>
            <pc:docMk/>
            <pc:sldMk cId="4195427464" sldId="292"/>
            <ac:spMk id="17" creationId="{E74ECA04-7E31-4CCC-AD09-93D37E6A3F38}"/>
          </ac:spMkLst>
        </pc:spChg>
      </pc:sldChg>
      <pc:sldChg chg="addSp modSp mod">
        <pc:chgData name="김 영준" userId="7be44b330a9232df" providerId="LiveId" clId="{33FE5B65-7285-4BA8-B00A-5E0C92AAF9B1}" dt="2020-12-10T06:22:10.071" v="35" actId="20577"/>
        <pc:sldMkLst>
          <pc:docMk/>
          <pc:sldMk cId="0" sldId="297"/>
        </pc:sldMkLst>
        <pc:spChg chg="mod">
          <ac:chgData name="김 영준" userId="7be44b330a9232df" providerId="LiveId" clId="{33FE5B65-7285-4BA8-B00A-5E0C92AAF9B1}" dt="2020-12-10T06:22:10.071" v="35" actId="20577"/>
          <ac:spMkLst>
            <pc:docMk/>
            <pc:sldMk cId="0" sldId="297"/>
            <ac:spMk id="5" creationId="{4D1295C0-6E65-4922-9717-36D872C10F22}"/>
          </ac:spMkLst>
        </pc:spChg>
        <pc:spChg chg="add mod">
          <ac:chgData name="김 영준" userId="7be44b330a9232df" providerId="LiveId" clId="{33FE5B65-7285-4BA8-B00A-5E0C92AAF9B1}" dt="2020-12-10T05:16:31.123" v="1" actId="1076"/>
          <ac:spMkLst>
            <pc:docMk/>
            <pc:sldMk cId="0" sldId="297"/>
            <ac:spMk id="6" creationId="{510A1F00-8A2E-446C-AF5D-7F04C68A50B6}"/>
          </ac:spMkLst>
        </pc:spChg>
        <pc:spChg chg="add mod">
          <ac:chgData name="김 영준" userId="7be44b330a9232df" providerId="LiveId" clId="{33FE5B65-7285-4BA8-B00A-5E0C92AAF9B1}" dt="2020-12-10T05:16:34.925" v="13"/>
          <ac:spMkLst>
            <pc:docMk/>
            <pc:sldMk cId="0" sldId="297"/>
            <ac:spMk id="7" creationId="{9AD4DC7B-02FD-42B4-8B84-BBFC0B5933C3}"/>
          </ac:spMkLst>
        </pc:spChg>
        <pc:cxnChg chg="add mod">
          <ac:chgData name="김 영준" userId="7be44b330a9232df" providerId="LiveId" clId="{33FE5B65-7285-4BA8-B00A-5E0C92AAF9B1}" dt="2020-12-10T05:16:31.123" v="1" actId="1076"/>
          <ac:cxnSpMkLst>
            <pc:docMk/>
            <pc:sldMk cId="0" sldId="297"/>
            <ac:cxnSpMk id="8" creationId="{9BF9A596-DA71-42FA-8ED0-56D1674F16AA}"/>
          </ac:cxnSpMkLst>
        </pc:cxnChg>
      </pc:sldChg>
      <pc:sldChg chg="delSp modSp mod">
        <pc:chgData name="김 영준" userId="7be44b330a9232df" providerId="LiveId" clId="{33FE5B65-7285-4BA8-B00A-5E0C92AAF9B1}" dt="2020-12-13T12:13:39.280" v="540" actId="1036"/>
        <pc:sldMkLst>
          <pc:docMk/>
          <pc:sldMk cId="1230100409" sldId="298"/>
        </pc:sldMkLst>
        <pc:spChg chg="mod topLvl">
          <ac:chgData name="김 영준" userId="7be44b330a9232df" providerId="LiveId" clId="{33FE5B65-7285-4BA8-B00A-5E0C92AAF9B1}" dt="2020-12-13T12:13:39.280" v="540" actId="1036"/>
          <ac:spMkLst>
            <pc:docMk/>
            <pc:sldMk cId="1230100409" sldId="298"/>
            <ac:spMk id="2" creationId="{0FDD5F6A-C70E-42CE-A9BC-819FF043A61D}"/>
          </ac:spMkLst>
        </pc:spChg>
        <pc:spChg chg="del mod topLvl">
          <ac:chgData name="김 영준" userId="7be44b330a9232df" providerId="LiveId" clId="{33FE5B65-7285-4BA8-B00A-5E0C92AAF9B1}" dt="2020-12-13T12:13:33.449" v="526" actId="478"/>
          <ac:spMkLst>
            <pc:docMk/>
            <pc:sldMk cId="1230100409" sldId="298"/>
            <ac:spMk id="17" creationId="{01539D49-FEFE-4CED-93AF-5F1E84FAF65E}"/>
          </ac:spMkLst>
        </pc:spChg>
        <pc:spChg chg="mod">
          <ac:chgData name="김 영준" userId="7be44b330a9232df" providerId="LiveId" clId="{33FE5B65-7285-4BA8-B00A-5E0C92AAF9B1}" dt="2020-12-13T12:13:39.280" v="540" actId="1036"/>
          <ac:spMkLst>
            <pc:docMk/>
            <pc:sldMk cId="1230100409" sldId="298"/>
            <ac:spMk id="19" creationId="{6E34CCFA-5EA8-426F-89C0-4EB1D7868B74}"/>
          </ac:spMkLst>
        </pc:spChg>
        <pc:grpChg chg="del mod">
          <ac:chgData name="김 영준" userId="7be44b330a9232df" providerId="LiveId" clId="{33FE5B65-7285-4BA8-B00A-5E0C92AAF9B1}" dt="2020-12-13T12:13:31.225" v="525" actId="165"/>
          <ac:grpSpMkLst>
            <pc:docMk/>
            <pc:sldMk cId="1230100409" sldId="298"/>
            <ac:grpSpMk id="3" creationId="{283B102A-4600-44EF-B12F-0BCE2EC159F7}"/>
          </ac:grpSpMkLst>
        </pc:grpChg>
      </pc:sldChg>
      <pc:sldChg chg="modSp mod">
        <pc:chgData name="김 영준" userId="7be44b330a9232df" providerId="LiveId" clId="{33FE5B65-7285-4BA8-B00A-5E0C92AAF9B1}" dt="2020-12-13T11:56:09.388" v="159" actId="2711"/>
        <pc:sldMkLst>
          <pc:docMk/>
          <pc:sldMk cId="2487557645" sldId="299"/>
        </pc:sldMkLst>
        <pc:spChg chg="mod">
          <ac:chgData name="김 영준" userId="7be44b330a9232df" providerId="LiveId" clId="{33FE5B65-7285-4BA8-B00A-5E0C92AAF9B1}" dt="2020-12-13T11:56:09.388" v="159" actId="2711"/>
          <ac:spMkLst>
            <pc:docMk/>
            <pc:sldMk cId="2487557645" sldId="299"/>
            <ac:spMk id="21" creationId="{9BE7BB4F-E4A0-47B0-83C9-75575C7FC71D}"/>
          </ac:spMkLst>
        </pc:spChg>
        <pc:spChg chg="mod">
          <ac:chgData name="김 영준" userId="7be44b330a9232df" providerId="LiveId" clId="{33FE5B65-7285-4BA8-B00A-5E0C92AAF9B1}" dt="2020-12-13T11:56:09.388" v="159" actId="2711"/>
          <ac:spMkLst>
            <pc:docMk/>
            <pc:sldMk cId="2487557645" sldId="299"/>
            <ac:spMk id="23" creationId="{F453FB0F-E0ED-494C-A82E-19C5D197E3F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F11B0-33B1-4B7C-920C-548E047C0506}" type="datetimeFigureOut">
              <a:rPr lang="ko-KR" altLang="en-US" smtClean="0"/>
              <a:t>20-12-28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5DBA52-3945-4D83-91B6-24A14BAC9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11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206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166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13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524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598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138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36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551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3d/characters/humanoids/fantasy/polygon-mini-fantasy-character-pack-122084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k3HrgdHDOmY" TargetMode="External"/><Relationship Id="rId4" Type="http://schemas.openxmlformats.org/officeDocument/2006/relationships/hyperlink" Target="https://assetstore.unity.com/packages/3d/environments/cartoon-low-poly-cube-world-17044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3"/>
          <p:cNvSpPr txBox="1"/>
          <p:nvPr/>
        </p:nvSpPr>
        <p:spPr>
          <a:xfrm>
            <a:off x="1441194" y="3314701"/>
            <a:ext cx="15405611" cy="2845740"/>
          </a:xfrm>
          <a:prstGeom prst="rect">
            <a:avLst/>
          </a:prstGeom>
          <a:noFill/>
        </p:spPr>
        <p:txBody>
          <a:bodyPr wrap="square" rtlCol="0"/>
          <a:lstStyle/>
          <a:p>
            <a:pPr algn="dist"/>
            <a:r>
              <a:rPr lang="en-US" altLang="ko-KR" sz="19000" b="1" dirty="0" err="1">
                <a:solidFill>
                  <a:srgbClr val="000000"/>
                </a:solidFill>
                <a:latin typeface="Futura Bk BT" pitchFamily="34" charset="0"/>
              </a:rPr>
              <a:t>ToyGround</a:t>
            </a:r>
            <a:endParaRPr lang="en-US" altLang="ko-KR" sz="19000" b="1" dirty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" name="Object 21">
            <a:extLst>
              <a:ext uri="{FF2B5EF4-FFF2-40B4-BE49-F238E27FC236}">
                <a16:creationId xmlns:a16="http://schemas.microsoft.com/office/drawing/2014/main" id="{BD9ADF00-46BB-4F25-A468-6960E47F00DE}"/>
              </a:ext>
            </a:extLst>
          </p:cNvPr>
          <p:cNvSpPr txBox="1"/>
          <p:nvPr/>
        </p:nvSpPr>
        <p:spPr>
          <a:xfrm>
            <a:off x="1078524" y="858416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제안서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D1295C0-6E65-4922-9717-36D872C10F22}"/>
              </a:ext>
            </a:extLst>
          </p:cNvPr>
          <p:cNvSpPr txBox="1"/>
          <p:nvPr/>
        </p:nvSpPr>
        <p:spPr>
          <a:xfrm>
            <a:off x="2067430" y="9182100"/>
            <a:ext cx="14153138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dist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2016180006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2016180012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 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0A1F00-8A2E-446C-AF5D-7F04C68A50B6}"/>
              </a:ext>
            </a:extLst>
          </p:cNvPr>
          <p:cNvSpPr/>
          <p:nvPr/>
        </p:nvSpPr>
        <p:spPr>
          <a:xfrm>
            <a:off x="15872628" y="342900"/>
            <a:ext cx="1948354" cy="14506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D4DC7B-02FD-42B4-8B84-BBFC0B5933C3}"/>
              </a:ext>
            </a:extLst>
          </p:cNvPr>
          <p:cNvSpPr txBox="1"/>
          <p:nvPr/>
        </p:nvSpPr>
        <p:spPr>
          <a:xfrm>
            <a:off x="15872627" y="393701"/>
            <a:ext cx="212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Professor.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윤정현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BF9A596-DA71-42FA-8ED0-56D1674F16AA}"/>
              </a:ext>
            </a:extLst>
          </p:cNvPr>
          <p:cNvCxnSpPr/>
          <p:nvPr/>
        </p:nvCxnSpPr>
        <p:spPr>
          <a:xfrm>
            <a:off x="15872628" y="813833"/>
            <a:ext cx="1948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9B1C8ADF-8E2D-432B-AB78-E0FE752956D5}"/>
              </a:ext>
            </a:extLst>
          </p:cNvPr>
          <p:cNvSpPr txBox="1"/>
          <p:nvPr/>
        </p:nvSpPr>
        <p:spPr>
          <a:xfrm>
            <a:off x="4397055" y="515927"/>
            <a:ext cx="6042345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맵 디자인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</a:t>
            </a: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큐브 맵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)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C854AE-1654-4B4C-8C00-25C2CFF66678}"/>
              </a:ext>
            </a:extLst>
          </p:cNvPr>
          <p:cNvGrpSpPr/>
          <p:nvPr/>
        </p:nvGrpSpPr>
        <p:grpSpPr>
          <a:xfrm>
            <a:off x="4863998" y="9288559"/>
            <a:ext cx="4861893" cy="817573"/>
            <a:chOff x="4863998" y="9288559"/>
            <a:chExt cx="4861893" cy="817573"/>
          </a:xfrm>
        </p:grpSpPr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90ABBF76-5DE1-419C-B47D-14C4E4B1CDB6}"/>
                </a:ext>
              </a:extLst>
            </p:cNvPr>
            <p:cNvCxnSpPr>
              <a:cxnSpLocks/>
            </p:cNvCxnSpPr>
            <p:nvPr/>
          </p:nvCxnSpPr>
          <p:spPr>
            <a:xfrm>
              <a:off x="8001000" y="9563100"/>
              <a:ext cx="1724891" cy="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80A74B6-6DEB-4896-9086-0A821FE6C1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3998" y="9563100"/>
              <a:ext cx="1917802" cy="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bject 6">
              <a:extLst>
                <a:ext uri="{FF2B5EF4-FFF2-40B4-BE49-F238E27FC236}">
                  <a16:creationId xmlns:a16="http://schemas.microsoft.com/office/drawing/2014/main" id="{C94A25A0-C6C2-4406-9BBD-F30BAB9AA7D7}"/>
                </a:ext>
              </a:extLst>
            </p:cNvPr>
            <p:cNvSpPr txBox="1"/>
            <p:nvPr/>
          </p:nvSpPr>
          <p:spPr>
            <a:xfrm>
              <a:off x="6504708" y="9288559"/>
              <a:ext cx="1724892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21</a:t>
              </a:r>
              <a:r>
                <a:rPr lang="ko-KR" altLang="en-US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칸</a:t>
              </a:r>
              <a:endParaRPr lang="en-US" altLang="ko-KR" sz="32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4300B90-097D-4FFB-8B61-7D99914232D1}"/>
              </a:ext>
            </a:extLst>
          </p:cNvPr>
          <p:cNvGrpSpPr/>
          <p:nvPr/>
        </p:nvGrpSpPr>
        <p:grpSpPr>
          <a:xfrm rot="16200000">
            <a:off x="6413459" y="5130842"/>
            <a:ext cx="7497856" cy="817573"/>
            <a:chOff x="4863998" y="9288559"/>
            <a:chExt cx="4861892" cy="817573"/>
          </a:xfrm>
        </p:grpSpPr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7F347436-2360-49C8-A153-4B19101AD3F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8737671" y="8574880"/>
              <a:ext cx="0" cy="1976438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B8229AB3-504F-48ED-9BBF-1DA36E1E790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36143" y="8490955"/>
              <a:ext cx="0" cy="214429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75823C8F-7DF6-437A-864A-32494DB2E3B6}"/>
                </a:ext>
              </a:extLst>
            </p:cNvPr>
            <p:cNvSpPr txBox="1"/>
            <p:nvPr/>
          </p:nvSpPr>
          <p:spPr>
            <a:xfrm>
              <a:off x="6504708" y="9288559"/>
              <a:ext cx="1724892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33</a:t>
              </a:r>
              <a:r>
                <a:rPr lang="ko-KR" altLang="en-US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칸</a:t>
              </a:r>
              <a:endParaRPr lang="en-US" altLang="ko-KR" sz="32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endParaRPr>
            </a:p>
          </p:txBody>
        </p:sp>
      </p:grpSp>
      <p:sp>
        <p:nvSpPr>
          <p:cNvPr id="45" name="Object 6">
            <a:extLst>
              <a:ext uri="{FF2B5EF4-FFF2-40B4-BE49-F238E27FC236}">
                <a16:creationId xmlns:a16="http://schemas.microsoft.com/office/drawing/2014/main" id="{7CA03761-A409-4AE9-880B-636447F5FEBD}"/>
              </a:ext>
            </a:extLst>
          </p:cNvPr>
          <p:cNvSpPr txBox="1"/>
          <p:nvPr/>
        </p:nvSpPr>
        <p:spPr>
          <a:xfrm>
            <a:off x="10972800" y="8160060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맵 크기</a:t>
            </a:r>
            <a:endParaRPr lang="en-US" altLang="ko-KR" sz="32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46" name="Object 6">
            <a:extLst>
              <a:ext uri="{FF2B5EF4-FFF2-40B4-BE49-F238E27FC236}">
                <a16:creationId xmlns:a16="http://schemas.microsoft.com/office/drawing/2014/main" id="{EF8ECEB2-38E3-4E33-AEDA-B0C547B0DD5B}"/>
              </a:ext>
            </a:extLst>
          </p:cNvPr>
          <p:cNvSpPr txBox="1"/>
          <p:nvPr/>
        </p:nvSpPr>
        <p:spPr>
          <a:xfrm>
            <a:off x="13738544" y="8267762"/>
            <a:ext cx="3809996" cy="6783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21 X 33 X 6</a:t>
            </a:r>
          </a:p>
        </p:txBody>
      </p:sp>
      <p:sp>
        <p:nvSpPr>
          <p:cNvPr id="47" name="Object 6">
            <a:extLst>
              <a:ext uri="{FF2B5EF4-FFF2-40B4-BE49-F238E27FC236}">
                <a16:creationId xmlns:a16="http://schemas.microsoft.com/office/drawing/2014/main" id="{04A5ADC4-A892-4CE9-A89C-2D1B6DD844E3}"/>
              </a:ext>
            </a:extLst>
          </p:cNvPr>
          <p:cNvSpPr txBox="1"/>
          <p:nvPr/>
        </p:nvSpPr>
        <p:spPr>
          <a:xfrm>
            <a:off x="13890944" y="7983629"/>
            <a:ext cx="3898208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가로</a:t>
            </a:r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    </a:t>
            </a:r>
            <a:r>
              <a:rPr lang="ko-KR" altLang="en-US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     세로     최대높이</a:t>
            </a:r>
            <a:endParaRPr lang="en-US" altLang="ko-KR" dirty="0">
              <a:solidFill>
                <a:srgbClr val="385D8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에스코어 드림 5" pitchFamily="34" charset="0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329433D-85B9-4D0D-9429-EF7720087F13}"/>
              </a:ext>
            </a:extLst>
          </p:cNvPr>
          <p:cNvGrpSpPr/>
          <p:nvPr/>
        </p:nvGrpSpPr>
        <p:grpSpPr>
          <a:xfrm>
            <a:off x="14978849" y="5016409"/>
            <a:ext cx="2981303" cy="2057400"/>
            <a:chOff x="14229207" y="2019300"/>
            <a:chExt cx="2981303" cy="2057400"/>
          </a:xfrm>
        </p:grpSpPr>
        <p:sp>
          <p:nvSpPr>
            <p:cNvPr id="19" name="정육면체 18">
              <a:extLst>
                <a:ext uri="{FF2B5EF4-FFF2-40B4-BE49-F238E27FC236}">
                  <a16:creationId xmlns:a16="http://schemas.microsoft.com/office/drawing/2014/main" id="{FE071AB2-D964-4DE4-A9C9-78690DE00F84}"/>
                </a:ext>
              </a:extLst>
            </p:cNvPr>
            <p:cNvSpPr/>
            <p:nvPr/>
          </p:nvSpPr>
          <p:spPr>
            <a:xfrm>
              <a:off x="14249400" y="2019300"/>
              <a:ext cx="1904993" cy="1904993"/>
            </a:xfrm>
            <a:prstGeom prst="cube">
              <a:avLst/>
            </a:prstGeom>
            <a:solidFill>
              <a:srgbClr val="0070C0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81AA0B67-D42D-42F9-9675-AC8D501C81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773400" y="3543300"/>
              <a:ext cx="457200" cy="45720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589151CA-E1CE-4E74-9F13-F0A95CCC214C}"/>
                </a:ext>
              </a:extLst>
            </p:cNvPr>
            <p:cNvCxnSpPr>
              <a:cxnSpLocks/>
            </p:cNvCxnSpPr>
            <p:nvPr/>
          </p:nvCxnSpPr>
          <p:spPr>
            <a:xfrm>
              <a:off x="16306800" y="2019300"/>
              <a:ext cx="0" cy="144780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3FCC10EE-0355-4176-8CAB-6AA80DA72B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229207" y="4076700"/>
              <a:ext cx="1467993" cy="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bject 6">
              <a:extLst>
                <a:ext uri="{FF2B5EF4-FFF2-40B4-BE49-F238E27FC236}">
                  <a16:creationId xmlns:a16="http://schemas.microsoft.com/office/drawing/2014/main" id="{4FB54268-0693-4F49-8F8B-F77A490B60A9}"/>
                </a:ext>
              </a:extLst>
            </p:cNvPr>
            <p:cNvSpPr txBox="1"/>
            <p:nvPr/>
          </p:nvSpPr>
          <p:spPr>
            <a:xfrm>
              <a:off x="16306799" y="2572199"/>
              <a:ext cx="903711" cy="28407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5cm</a:t>
              </a:r>
            </a:p>
          </p:txBody>
        </p:sp>
      </p:grpSp>
      <p:sp>
        <p:nvSpPr>
          <p:cNvPr id="29" name="Object 6">
            <a:extLst>
              <a:ext uri="{FF2B5EF4-FFF2-40B4-BE49-F238E27FC236}">
                <a16:creationId xmlns:a16="http://schemas.microsoft.com/office/drawing/2014/main" id="{5B1563B5-2792-4AB3-87D9-D1F5599B40A9}"/>
              </a:ext>
            </a:extLst>
          </p:cNvPr>
          <p:cNvSpPr txBox="1"/>
          <p:nvPr/>
        </p:nvSpPr>
        <p:spPr>
          <a:xfrm>
            <a:off x="16751642" y="6712627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A1DD00F0-4450-4495-AC63-DF2118ED4E02}"/>
              </a:ext>
            </a:extLst>
          </p:cNvPr>
          <p:cNvSpPr txBox="1"/>
          <p:nvPr/>
        </p:nvSpPr>
        <p:spPr>
          <a:xfrm>
            <a:off x="15260989" y="7095902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sp>
        <p:nvSpPr>
          <p:cNvPr id="51" name="Object 6">
            <a:extLst>
              <a:ext uri="{FF2B5EF4-FFF2-40B4-BE49-F238E27FC236}">
                <a16:creationId xmlns:a16="http://schemas.microsoft.com/office/drawing/2014/main" id="{6B2F3C92-88D0-4890-A58A-674A830502E3}"/>
              </a:ext>
            </a:extLst>
          </p:cNvPr>
          <p:cNvSpPr txBox="1"/>
          <p:nvPr/>
        </p:nvSpPr>
        <p:spPr>
          <a:xfrm>
            <a:off x="10972800" y="5753891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블록 크기</a:t>
            </a:r>
            <a:endParaRPr lang="en-US" altLang="ko-KR" sz="4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55" name="Object 6">
            <a:extLst>
              <a:ext uri="{FF2B5EF4-FFF2-40B4-BE49-F238E27FC236}">
                <a16:creationId xmlns:a16="http://schemas.microsoft.com/office/drawing/2014/main" id="{CDAACB2E-E69B-42A9-85EA-A306B05E974A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9C3EBFDD-3EF5-4962-B63C-195EEA56527A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32" name="Object 6">
            <a:extLst>
              <a:ext uri="{FF2B5EF4-FFF2-40B4-BE49-F238E27FC236}">
                <a16:creationId xmlns:a16="http://schemas.microsoft.com/office/drawing/2014/main" id="{F7715519-6D31-45B4-A111-C5AF02E7133C}"/>
              </a:ext>
            </a:extLst>
          </p:cNvPr>
          <p:cNvSpPr txBox="1"/>
          <p:nvPr/>
        </p:nvSpPr>
        <p:spPr>
          <a:xfrm>
            <a:off x="12853282" y="8946130"/>
            <a:ext cx="4695258" cy="6783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105 X 165 X 30</a:t>
            </a:r>
          </a:p>
        </p:txBody>
      </p:sp>
      <p:sp>
        <p:nvSpPr>
          <p:cNvPr id="36" name="Object 6">
            <a:extLst>
              <a:ext uri="{FF2B5EF4-FFF2-40B4-BE49-F238E27FC236}">
                <a16:creationId xmlns:a16="http://schemas.microsoft.com/office/drawing/2014/main" id="{37975771-FBDE-4E25-8054-06C50FFC9A02}"/>
              </a:ext>
            </a:extLst>
          </p:cNvPr>
          <p:cNvSpPr txBox="1"/>
          <p:nvPr/>
        </p:nvSpPr>
        <p:spPr>
          <a:xfrm>
            <a:off x="17301287" y="8878194"/>
            <a:ext cx="735119" cy="33918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(cm)</a:t>
            </a:r>
          </a:p>
        </p:txBody>
      </p:sp>
      <p:sp>
        <p:nvSpPr>
          <p:cNvPr id="38" name="Object 6">
            <a:extLst>
              <a:ext uri="{FF2B5EF4-FFF2-40B4-BE49-F238E27FC236}">
                <a16:creationId xmlns:a16="http://schemas.microsoft.com/office/drawing/2014/main" id="{4B684726-3A40-429D-B87E-B5507F20F3F2}"/>
              </a:ext>
            </a:extLst>
          </p:cNvPr>
          <p:cNvSpPr txBox="1"/>
          <p:nvPr/>
        </p:nvSpPr>
        <p:spPr>
          <a:xfrm>
            <a:off x="17285364" y="8317076"/>
            <a:ext cx="1056267" cy="25542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(block)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B5BDBFA-2F52-43BF-A776-611115BB9B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8455" y="1015881"/>
            <a:ext cx="1765897" cy="3158861"/>
          </a:xfrm>
          <a:prstGeom prst="rect">
            <a:avLst/>
          </a:prstGeom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226B4A5-766B-49EC-9DFE-97A911700CAB}"/>
              </a:ext>
            </a:extLst>
          </p:cNvPr>
          <p:cNvCxnSpPr>
            <a:cxnSpLocks/>
          </p:cNvCxnSpPr>
          <p:nvPr/>
        </p:nvCxnSpPr>
        <p:spPr>
          <a:xfrm>
            <a:off x="16992946" y="981753"/>
            <a:ext cx="0" cy="2933700"/>
          </a:xfrm>
          <a:prstGeom prst="straightConnector1">
            <a:avLst/>
          </a:prstGeom>
          <a:ln w="317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bject 6">
            <a:extLst>
              <a:ext uri="{FF2B5EF4-FFF2-40B4-BE49-F238E27FC236}">
                <a16:creationId xmlns:a16="http://schemas.microsoft.com/office/drawing/2014/main" id="{44654E4C-087A-4DD3-A107-7534AADC05FE}"/>
              </a:ext>
            </a:extLst>
          </p:cNvPr>
          <p:cNvSpPr txBox="1"/>
          <p:nvPr/>
        </p:nvSpPr>
        <p:spPr>
          <a:xfrm>
            <a:off x="17069153" y="2209516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9cm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C2A4F08-3D76-4274-BD08-59C7015FADC3}"/>
              </a:ext>
            </a:extLst>
          </p:cNvPr>
          <p:cNvCxnSpPr>
            <a:cxnSpLocks/>
          </p:cNvCxnSpPr>
          <p:nvPr/>
        </p:nvCxnSpPr>
        <p:spPr>
          <a:xfrm flipH="1">
            <a:off x="16535753" y="3965161"/>
            <a:ext cx="457200" cy="457200"/>
          </a:xfrm>
          <a:prstGeom prst="straightConnector1">
            <a:avLst/>
          </a:prstGeom>
          <a:ln w="317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bject 6">
            <a:extLst>
              <a:ext uri="{FF2B5EF4-FFF2-40B4-BE49-F238E27FC236}">
                <a16:creationId xmlns:a16="http://schemas.microsoft.com/office/drawing/2014/main" id="{40F699D6-27EA-490B-9FA5-FE89D3930BB5}"/>
              </a:ext>
            </a:extLst>
          </p:cNvPr>
          <p:cNvSpPr txBox="1"/>
          <p:nvPr/>
        </p:nvSpPr>
        <p:spPr>
          <a:xfrm>
            <a:off x="16742892" y="4104294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3A86103-FD59-481A-8E69-FA707FBEA15C}"/>
              </a:ext>
            </a:extLst>
          </p:cNvPr>
          <p:cNvCxnSpPr>
            <a:cxnSpLocks/>
          </p:cNvCxnSpPr>
          <p:nvPr/>
        </p:nvCxnSpPr>
        <p:spPr>
          <a:xfrm flipH="1">
            <a:off x="14998456" y="4422361"/>
            <a:ext cx="1467993" cy="0"/>
          </a:xfrm>
          <a:prstGeom prst="straightConnector1">
            <a:avLst/>
          </a:prstGeom>
          <a:ln w="317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bject 6">
            <a:extLst>
              <a:ext uri="{FF2B5EF4-FFF2-40B4-BE49-F238E27FC236}">
                <a16:creationId xmlns:a16="http://schemas.microsoft.com/office/drawing/2014/main" id="{7721F7FE-6F53-4E5F-891D-5B007F11272A}"/>
              </a:ext>
            </a:extLst>
          </p:cNvPr>
          <p:cNvSpPr txBox="1"/>
          <p:nvPr/>
        </p:nvSpPr>
        <p:spPr>
          <a:xfrm>
            <a:off x="15280596" y="4429455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sp>
        <p:nvSpPr>
          <p:cNvPr id="52" name="Object 6">
            <a:extLst>
              <a:ext uri="{FF2B5EF4-FFF2-40B4-BE49-F238E27FC236}">
                <a16:creationId xmlns:a16="http://schemas.microsoft.com/office/drawing/2014/main" id="{7B237175-E8DA-4ACD-BBA1-584683953ACC}"/>
              </a:ext>
            </a:extLst>
          </p:cNvPr>
          <p:cNvSpPr txBox="1"/>
          <p:nvPr/>
        </p:nvSpPr>
        <p:spPr>
          <a:xfrm>
            <a:off x="10972800" y="2500087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 크기</a:t>
            </a:r>
            <a:endParaRPr lang="en-US" altLang="ko-KR" sz="4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CA07BD-E5C0-4830-B345-34E82C99A6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676" y="1468317"/>
            <a:ext cx="5008223" cy="784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98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개발환경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C9AF116-5F49-4FC5-B058-68D9498196CB}"/>
              </a:ext>
            </a:extLst>
          </p:cNvPr>
          <p:cNvGrpSpPr/>
          <p:nvPr/>
        </p:nvGrpSpPr>
        <p:grpSpPr>
          <a:xfrm>
            <a:off x="5969496" y="1014252"/>
            <a:ext cx="10184904" cy="8091648"/>
            <a:chOff x="5969496" y="1097676"/>
            <a:chExt cx="10184904" cy="809164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1FC48B6-C5F5-4085-9242-759E83E98197}"/>
                </a:ext>
              </a:extLst>
            </p:cNvPr>
            <p:cNvGrpSpPr/>
            <p:nvPr/>
          </p:nvGrpSpPr>
          <p:grpSpPr>
            <a:xfrm>
              <a:off x="5969496" y="1097676"/>
              <a:ext cx="10108704" cy="3814503"/>
              <a:chOff x="5969496" y="1097676"/>
              <a:chExt cx="10108704" cy="3814503"/>
            </a:xfrm>
          </p:grpSpPr>
          <p:pic>
            <p:nvPicPr>
              <p:cNvPr id="2050" name="Picture 2" descr="GitHub - 나무위키">
                <a:extLst>
                  <a:ext uri="{FF2B5EF4-FFF2-40B4-BE49-F238E27FC236}">
                    <a16:creationId xmlns:a16="http://schemas.microsoft.com/office/drawing/2014/main" id="{5F874225-49E4-4505-B8C5-CD6DDE2FCB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69496" y="1097676"/>
                <a:ext cx="3415279" cy="34152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B3DBA4-45C8-41B9-8B4C-01A32D66D10E}"/>
                  </a:ext>
                </a:extLst>
              </p:cNvPr>
              <p:cNvSpPr txBox="1"/>
              <p:nvPr/>
            </p:nvSpPr>
            <p:spPr>
              <a:xfrm>
                <a:off x="6734409" y="4204293"/>
                <a:ext cx="188545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>
                    <a:latin typeface="Rockwell" panose="02060603020205020403" pitchFamily="18" charset="0"/>
                  </a:rPr>
                  <a:t>GitHub</a:t>
                </a:r>
                <a:endParaRPr lang="ko-KR" altLang="en-US" sz="4000" dirty="0">
                  <a:latin typeface="Rockwell" panose="02060603020205020403" pitchFamily="18" charset="0"/>
                </a:endParaRPr>
              </a:p>
            </p:txBody>
          </p:sp>
          <p:pic>
            <p:nvPicPr>
              <p:cNvPr id="2052" name="Picture 4" descr="visual studio 2019 new icon – The Dream of Super Surplus Power">
                <a:extLst>
                  <a:ext uri="{FF2B5EF4-FFF2-40B4-BE49-F238E27FC236}">
                    <a16:creationId xmlns:a16="http://schemas.microsoft.com/office/drawing/2014/main" id="{21721845-9F24-4C4C-BC57-3D39EA6431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67000" y="1390885"/>
                <a:ext cx="3463200" cy="2705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4434A3-F1AA-438C-926E-27A1FC8747DB}"/>
                  </a:ext>
                </a:extLst>
              </p:cNvPr>
              <p:cNvSpPr txBox="1"/>
              <p:nvPr/>
            </p:nvSpPr>
            <p:spPr>
              <a:xfrm>
                <a:off x="9737115" y="4204293"/>
                <a:ext cx="312297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000" dirty="0" err="1">
                    <a:latin typeface="Rockwell" panose="02060603020205020403" pitchFamily="18" charset="0"/>
                  </a:rPr>
                  <a:t>VisualStudio</a:t>
                </a:r>
                <a:endParaRPr lang="en-US" altLang="ko-KR" sz="4000" dirty="0">
                  <a:latin typeface="Rockwell" panose="02060603020205020403" pitchFamily="18" charset="0"/>
                </a:endParaRPr>
              </a:p>
            </p:txBody>
          </p:sp>
          <p:pic>
            <p:nvPicPr>
              <p:cNvPr id="2056" name="Picture 8" descr="C++ Icon - Free Download, PNG and Vector">
                <a:extLst>
                  <a:ext uri="{FF2B5EF4-FFF2-40B4-BE49-F238E27FC236}">
                    <a16:creationId xmlns:a16="http://schemas.microsoft.com/office/drawing/2014/main" id="{2238902A-96B3-47B8-82F6-AAC9DAB8D0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72575" y="1498668"/>
                <a:ext cx="2705625" cy="2705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8C1798-3918-40DA-8768-2B561FF06FB5}"/>
                  </a:ext>
                </a:extLst>
              </p:cNvPr>
              <p:cNvSpPr txBox="1"/>
              <p:nvPr/>
            </p:nvSpPr>
            <p:spPr>
              <a:xfrm>
                <a:off x="13819530" y="4204293"/>
                <a:ext cx="181171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>
                    <a:latin typeface="Rockwell" panose="02060603020205020403" pitchFamily="18" charset="0"/>
                  </a:rPr>
                  <a:t>C++19</a:t>
                </a:r>
                <a:endParaRPr lang="ko-KR" altLang="en-US" sz="4000" dirty="0">
                  <a:latin typeface="Rockwell" panose="02060603020205020403" pitchFamily="18" charset="0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4A814BE-694A-4F4D-99B1-02269B8D8FE5}"/>
                </a:ext>
              </a:extLst>
            </p:cNvPr>
            <p:cNvGrpSpPr/>
            <p:nvPr/>
          </p:nvGrpSpPr>
          <p:grpSpPr>
            <a:xfrm>
              <a:off x="6323549" y="5752523"/>
              <a:ext cx="9830851" cy="3436801"/>
              <a:chOff x="6323549" y="5752523"/>
              <a:chExt cx="9830851" cy="3436801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8B0B1BC-1324-4686-921D-F9A756A7E2CA}"/>
                  </a:ext>
                </a:extLst>
              </p:cNvPr>
              <p:cNvGrpSpPr/>
              <p:nvPr/>
            </p:nvGrpSpPr>
            <p:grpSpPr>
              <a:xfrm>
                <a:off x="13448775" y="5752523"/>
                <a:ext cx="2705625" cy="3413511"/>
                <a:chOff x="8508571" y="4843914"/>
                <a:chExt cx="2705625" cy="3413511"/>
              </a:xfrm>
            </p:grpSpPr>
            <p:pic>
              <p:nvPicPr>
                <p:cNvPr id="2054" name="Picture 6" descr="Gry DirectX 12 na celowniku AMD: Jeszcze przyjdzie nasz czas | PurePC.pl">
                  <a:extLst>
                    <a:ext uri="{FF2B5EF4-FFF2-40B4-BE49-F238E27FC236}">
                      <a16:creationId xmlns:a16="http://schemas.microsoft.com/office/drawing/2014/main" id="{A6FCD028-BC95-4B32-87B0-C4505178560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508571" y="4843914"/>
                  <a:ext cx="2705625" cy="27056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B5EA7EC-4E6E-4DE7-9027-F7A12AF950F9}"/>
                    </a:ext>
                  </a:extLst>
                </p:cNvPr>
                <p:cNvSpPr txBox="1"/>
                <p:nvPr/>
              </p:nvSpPr>
              <p:spPr>
                <a:xfrm>
                  <a:off x="8610015" y="7549539"/>
                  <a:ext cx="250273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>
                      <a:latin typeface="Rockwell" panose="02060603020205020403" pitchFamily="18" charset="0"/>
                    </a:rPr>
                    <a:t>DirectX12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22EA7602-EB5B-47D7-A26C-0FA2CCCEA9DB}"/>
                  </a:ext>
                </a:extLst>
              </p:cNvPr>
              <p:cNvGrpSpPr/>
              <p:nvPr/>
            </p:nvGrpSpPr>
            <p:grpSpPr>
              <a:xfrm>
                <a:off x="6323549" y="5752523"/>
                <a:ext cx="2705626" cy="3436801"/>
                <a:chOff x="5257800" y="4852985"/>
                <a:chExt cx="2705626" cy="3436801"/>
              </a:xfrm>
            </p:grpSpPr>
            <p:pic>
              <p:nvPicPr>
                <p:cNvPr id="2058" name="Picture 10" descr="Unity - YouTube">
                  <a:extLst>
                    <a:ext uri="{FF2B5EF4-FFF2-40B4-BE49-F238E27FC236}">
                      <a16:creationId xmlns:a16="http://schemas.microsoft.com/office/drawing/2014/main" id="{198EEB9B-0F30-4FB2-9431-275AC02B2E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57800" y="4852985"/>
                  <a:ext cx="2705626" cy="27056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9E1A05D-91AD-4358-9025-4266F18F48E2}"/>
                    </a:ext>
                  </a:extLst>
                </p:cNvPr>
                <p:cNvSpPr txBox="1"/>
                <p:nvPr/>
              </p:nvSpPr>
              <p:spPr>
                <a:xfrm>
                  <a:off x="5901124" y="7581900"/>
                  <a:ext cx="141897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>
                      <a:latin typeface="Rockwell" panose="02060603020205020403" pitchFamily="18" charset="0"/>
                    </a:rPr>
                    <a:t>Unity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18AB23C1-E337-47FC-B3F9-B573593887EA}"/>
                  </a:ext>
                </a:extLst>
              </p:cNvPr>
              <p:cNvGrpSpPr/>
              <p:nvPr/>
            </p:nvGrpSpPr>
            <p:grpSpPr>
              <a:xfrm>
                <a:off x="9535239" y="5752523"/>
                <a:ext cx="3407471" cy="3422583"/>
                <a:chOff x="11810062" y="4843914"/>
                <a:chExt cx="3407471" cy="3422583"/>
              </a:xfrm>
            </p:grpSpPr>
            <p:pic>
              <p:nvPicPr>
                <p:cNvPr id="2060" name="Picture 12" descr="Logo, overflow, stack icon">
                  <a:extLst>
                    <a:ext uri="{FF2B5EF4-FFF2-40B4-BE49-F238E27FC236}">
                      <a16:creationId xmlns:a16="http://schemas.microsoft.com/office/drawing/2014/main" id="{B911A7AD-2EA4-4219-8D61-1B0F101BB2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160985" y="4843914"/>
                  <a:ext cx="2705625" cy="27056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AE92FAA-F6FF-47E0-80D9-51BBEFB6063B}"/>
                    </a:ext>
                  </a:extLst>
                </p:cNvPr>
                <p:cNvSpPr txBox="1"/>
                <p:nvPr/>
              </p:nvSpPr>
              <p:spPr>
                <a:xfrm>
                  <a:off x="11810062" y="7558611"/>
                  <a:ext cx="3407471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 err="1">
                      <a:latin typeface="Rockwell" panose="02060603020205020403" pitchFamily="18" charset="0"/>
                    </a:rPr>
                    <a:t>stackoverflow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21706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역할분담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39" name="Object 22">
            <a:extLst>
              <a:ext uri="{FF2B5EF4-FFF2-40B4-BE49-F238E27FC236}">
                <a16:creationId xmlns:a16="http://schemas.microsoft.com/office/drawing/2014/main" id="{50A82721-B254-4DB5-A83B-79F6E8651F3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6049133" y="5081683"/>
            <a:ext cx="9666170" cy="12363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34A18BF-6B34-4688-B71E-83CA2533BBD4}"/>
              </a:ext>
            </a:extLst>
          </p:cNvPr>
          <p:cNvSpPr txBox="1"/>
          <p:nvPr/>
        </p:nvSpPr>
        <p:spPr>
          <a:xfrm>
            <a:off x="12525318" y="571500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E17557-4FB5-441F-AA0A-892F862EAC44}"/>
              </a:ext>
            </a:extLst>
          </p:cNvPr>
          <p:cNvSpPr txBox="1"/>
          <p:nvPr/>
        </p:nvSpPr>
        <p:spPr>
          <a:xfrm>
            <a:off x="13255999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FB3C53-7825-44F1-A697-8296508E9527}"/>
              </a:ext>
            </a:extLst>
          </p:cNvPr>
          <p:cNvSpPr txBox="1"/>
          <p:nvPr/>
        </p:nvSpPr>
        <p:spPr>
          <a:xfrm>
            <a:off x="12192406" y="2651634"/>
            <a:ext cx="4389343" cy="6073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IOCP</a:t>
            </a: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프레임워크 개발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로비</a:t>
            </a: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매칭 시스템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쓰레드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충돌체크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SQL</a:t>
            </a:r>
            <a:endParaRPr lang="ko-KR" alt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5689941" y="571500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6347594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66A4CAA-81F7-4C14-A8DE-FABE9D34AF1C}"/>
              </a:ext>
            </a:extLst>
          </p:cNvPr>
          <p:cNvSpPr txBox="1"/>
          <p:nvPr/>
        </p:nvSpPr>
        <p:spPr>
          <a:xfrm>
            <a:off x="5388418" y="2651634"/>
            <a:ext cx="4140877" cy="6073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DirectX</a:t>
            </a: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프레임워크 개발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애니메이션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및 오브젝트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충돌체크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 </a:t>
            </a: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구현 및 배치</a:t>
            </a:r>
            <a:endParaRPr lang="ko-KR" alt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488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개인별 </a:t>
            </a:r>
            <a:b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준비 현황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34A18BF-6B34-4688-B71E-83CA2533BBD4}"/>
              </a:ext>
            </a:extLst>
          </p:cNvPr>
          <p:cNvSpPr txBox="1"/>
          <p:nvPr/>
        </p:nvSpPr>
        <p:spPr>
          <a:xfrm>
            <a:off x="12525318" y="571500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E17557-4FB5-441F-AA0A-892F862EAC44}"/>
              </a:ext>
            </a:extLst>
          </p:cNvPr>
          <p:cNvSpPr txBox="1"/>
          <p:nvPr/>
        </p:nvSpPr>
        <p:spPr>
          <a:xfrm>
            <a:off x="13255999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5689941" y="571500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6347594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B1561A-8940-4C16-A116-AB38355B721C}"/>
              </a:ext>
            </a:extLst>
          </p:cNvPr>
          <p:cNvSpPr txBox="1"/>
          <p:nvPr/>
        </p:nvSpPr>
        <p:spPr>
          <a:xfrm>
            <a:off x="4585316" y="2657508"/>
            <a:ext cx="5747086" cy="599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3DGP-1,2</a:t>
            </a:r>
          </a:p>
          <a:p>
            <a:pPr algn="ctr">
              <a:lnSpc>
                <a:spcPct val="2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네트워크게임 프로그래밍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게임수학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디자인패턴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2FBAC8-6F58-4F75-9C02-A7405A08AE7B}"/>
              </a:ext>
            </a:extLst>
          </p:cNvPr>
          <p:cNvSpPr txBox="1"/>
          <p:nvPr/>
        </p:nvSpPr>
        <p:spPr>
          <a:xfrm>
            <a:off x="11438995" y="2657508"/>
            <a:ext cx="5896165" cy="599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3DGP-1</a:t>
            </a:r>
          </a:p>
          <a:p>
            <a:pPr algn="ctr">
              <a:lnSpc>
                <a:spcPct val="2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네트워크 게임 프로그래밍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게임수학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250000"/>
              </a:lnSpc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Unity 3D</a:t>
            </a:r>
          </a:p>
        </p:txBody>
      </p:sp>
      <p:pic>
        <p:nvPicPr>
          <p:cNvPr id="16" name="Object 22">
            <a:extLst>
              <a:ext uri="{FF2B5EF4-FFF2-40B4-BE49-F238E27FC236}">
                <a16:creationId xmlns:a16="http://schemas.microsoft.com/office/drawing/2014/main" id="{126244FF-B2E8-469C-BA87-FE19336CABF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0">
            <a:off x="6049133" y="5081683"/>
            <a:ext cx="9666170" cy="12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00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A9E67F3-769D-462F-8FA3-6900C03484CC}"/>
              </a:ext>
            </a:extLst>
          </p:cNvPr>
          <p:cNvSpPr txBox="1"/>
          <p:nvPr/>
        </p:nvSpPr>
        <p:spPr>
          <a:xfrm>
            <a:off x="4876800" y="2581418"/>
            <a:ext cx="140970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디자인 패턴을 적용하여 프레임워크 제작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미리 제작되어 있는 모델의 구조를 파악 후 애니메이션 적용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36ECBD-1D29-4167-8B21-3F4F4199EBFB}"/>
              </a:ext>
            </a:extLst>
          </p:cNvPr>
          <p:cNvGrpSpPr/>
          <p:nvPr/>
        </p:nvGrpSpPr>
        <p:grpSpPr>
          <a:xfrm>
            <a:off x="4495800" y="5818713"/>
            <a:ext cx="6323595" cy="924987"/>
            <a:chOff x="4650210" y="4699611"/>
            <a:chExt cx="6323595" cy="92498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706EFD-DF11-49C8-9467-C5E1299CF67B}"/>
                </a:ext>
              </a:extLst>
            </p:cNvPr>
            <p:cNvSpPr txBox="1"/>
            <p:nvPr/>
          </p:nvSpPr>
          <p:spPr>
            <a:xfrm>
              <a:off x="4650210" y="4699611"/>
              <a:ext cx="372352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atin typeface="Rockwell" panose="02060603020205020403" pitchFamily="18" charset="0"/>
                </a:rPr>
                <a:t>Server Part</a:t>
              </a:r>
              <a:endParaRPr lang="ko-KR" altLang="en-US" sz="5400" dirty="0">
                <a:latin typeface="Rockwell" panose="02060603020205020403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6E8D39-0257-4DFD-8894-1404F1960E6E}"/>
                </a:ext>
              </a:extLst>
            </p:cNvPr>
            <p:cNvSpPr txBox="1"/>
            <p:nvPr/>
          </p:nvSpPr>
          <p:spPr>
            <a:xfrm>
              <a:off x="8711647" y="4701268"/>
              <a:ext cx="226215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김영준</a:t>
              </a:r>
            </a:p>
          </p:txBody>
        </p:sp>
        <p:pic>
          <p:nvPicPr>
            <p:cNvPr id="16" name="Object 22">
              <a:extLst>
                <a:ext uri="{FF2B5EF4-FFF2-40B4-BE49-F238E27FC236}">
                  <a16:creationId xmlns:a16="http://schemas.microsoft.com/office/drawing/2014/main" id="{A9D31A9A-A5BA-4805-BBA4-FE0D0EEEE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117618" y="5107610"/>
              <a:ext cx="806808" cy="123633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D23AB4E-0FEC-4F4E-9208-060A1A4E042C}"/>
              </a:ext>
            </a:extLst>
          </p:cNvPr>
          <p:cNvSpPr txBox="1"/>
          <p:nvPr/>
        </p:nvSpPr>
        <p:spPr>
          <a:xfrm>
            <a:off x="4876800" y="7094428"/>
            <a:ext cx="140970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패킷 크기와 게임 로직 처리를 위한 데이터 크기의 최적화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AWS 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서비스를 통한 </a:t>
            </a: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관리</a:t>
            </a: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(RDS)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42BF62D-918A-433C-A9EB-DB68A63C204E}"/>
              </a:ext>
            </a:extLst>
          </p:cNvPr>
          <p:cNvGrpSpPr/>
          <p:nvPr/>
        </p:nvGrpSpPr>
        <p:grpSpPr>
          <a:xfrm>
            <a:off x="4495800" y="1305704"/>
            <a:ext cx="6241842" cy="924987"/>
            <a:chOff x="11483329" y="4697954"/>
            <a:chExt cx="6241842" cy="92498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67D303F-A297-4366-A3B9-79BDBC9A90BC}"/>
                </a:ext>
              </a:extLst>
            </p:cNvPr>
            <p:cNvSpPr txBox="1"/>
            <p:nvPr/>
          </p:nvSpPr>
          <p:spPr>
            <a:xfrm>
              <a:off x="11483329" y="4697954"/>
              <a:ext cx="354917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atin typeface="Rockwell" panose="02060603020205020403" pitchFamily="18" charset="0"/>
                </a:rPr>
                <a:t>Client Part</a:t>
              </a:r>
              <a:endParaRPr lang="ko-KR" altLang="en-US" sz="5400" dirty="0">
                <a:latin typeface="Rockwell" panose="02060603020205020403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65F243-4F99-4BC7-9FC3-AD8536463C3D}"/>
                </a:ext>
              </a:extLst>
            </p:cNvPr>
            <p:cNvSpPr txBox="1"/>
            <p:nvPr/>
          </p:nvSpPr>
          <p:spPr>
            <a:xfrm>
              <a:off x="15544766" y="4699611"/>
              <a:ext cx="21804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김동석</a:t>
              </a:r>
            </a:p>
          </p:txBody>
        </p:sp>
        <p:pic>
          <p:nvPicPr>
            <p:cNvPr id="21" name="Object 22">
              <a:extLst>
                <a:ext uri="{FF2B5EF4-FFF2-40B4-BE49-F238E27FC236}">
                  <a16:creationId xmlns:a16="http://schemas.microsoft.com/office/drawing/2014/main" id="{CB6B0CB8-873B-45CB-8976-336346FFE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4950737" y="5105953"/>
              <a:ext cx="806808" cy="1236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5427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 게임과의</a:t>
            </a:r>
            <a:b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차별성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AD944F9-DA65-4ADA-93CF-F92A29F4A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147" y="1485900"/>
            <a:ext cx="6650677" cy="3276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51F3DD-3DD2-44AA-8CA8-0222206BA971}"/>
              </a:ext>
            </a:extLst>
          </p:cNvPr>
          <p:cNvSpPr txBox="1"/>
          <p:nvPr/>
        </p:nvSpPr>
        <p:spPr>
          <a:xfrm>
            <a:off x="4573005" y="298092"/>
            <a:ext cx="8718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latin typeface="Rockwell" panose="02060603020205020403" pitchFamily="18" charset="0"/>
              </a:rPr>
              <a:t>브롤스타즈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vs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Toy Ground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pic>
        <p:nvPicPr>
          <p:cNvPr id="17" name="Object 22">
            <a:extLst>
              <a:ext uri="{FF2B5EF4-FFF2-40B4-BE49-F238E27FC236}">
                <a16:creationId xmlns:a16="http://schemas.microsoft.com/office/drawing/2014/main" id="{CF9C502F-FC5B-4764-A3D9-2FB43A5A0AA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7170274" y="5669425"/>
            <a:ext cx="8490685" cy="1236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4BE927-DE1E-47ED-8687-0447C6206AFB}"/>
              </a:ext>
            </a:extLst>
          </p:cNvPr>
          <p:cNvSpPr txBox="1"/>
          <p:nvPr/>
        </p:nvSpPr>
        <p:spPr>
          <a:xfrm>
            <a:off x="5279611" y="6391854"/>
            <a:ext cx="5220148" cy="1647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2D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(Top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View)</a:t>
            </a: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높이 존재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X,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점프 불가능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AED6F5-C4EF-498E-9B2B-72160AAB1A24}"/>
              </a:ext>
            </a:extLst>
          </p:cNvPr>
          <p:cNvSpPr txBox="1"/>
          <p:nvPr/>
        </p:nvSpPr>
        <p:spPr>
          <a:xfrm>
            <a:off x="12730175" y="4991100"/>
            <a:ext cx="4464684" cy="1647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(Back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View)</a:t>
            </a: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높이 존재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점프 가능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F76105-CFF9-4872-813E-7958CC86D106}"/>
              </a:ext>
            </a:extLst>
          </p:cNvPr>
          <p:cNvSpPr txBox="1"/>
          <p:nvPr/>
        </p:nvSpPr>
        <p:spPr>
          <a:xfrm>
            <a:off x="11693162" y="6743700"/>
            <a:ext cx="6372257" cy="330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</a:rPr>
              <a:t>→ </a:t>
            </a: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점프가 존재하기 때문에</a:t>
            </a:r>
            <a:b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오브젝트를 넘어 다닐 수 있어</a:t>
            </a:r>
            <a:b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이를 활용하여 다양한 전략을</a:t>
            </a:r>
            <a:b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 할 수 있다</a:t>
            </a:r>
            <a: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5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CFBBBD-E5D6-43C7-9EA4-171AF72194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350" y="1339390"/>
            <a:ext cx="6309887" cy="355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30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 게임과의</a:t>
            </a:r>
            <a:b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차별성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651F3DD-3DD2-44AA-8CA8-0222206BA971}"/>
              </a:ext>
            </a:extLst>
          </p:cNvPr>
          <p:cNvSpPr txBox="1"/>
          <p:nvPr/>
        </p:nvSpPr>
        <p:spPr>
          <a:xfrm>
            <a:off x="4573005" y="298092"/>
            <a:ext cx="8026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latin typeface="Rockwell" panose="02060603020205020403" pitchFamily="18" charset="0"/>
              </a:rPr>
              <a:t>오버워치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vs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Toy Ground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pic>
        <p:nvPicPr>
          <p:cNvPr id="17" name="Object 22">
            <a:extLst>
              <a:ext uri="{FF2B5EF4-FFF2-40B4-BE49-F238E27FC236}">
                <a16:creationId xmlns:a16="http://schemas.microsoft.com/office/drawing/2014/main" id="{CF9C502F-FC5B-4764-A3D9-2FB43A5A0AA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6818041" y="5669425"/>
            <a:ext cx="8490685" cy="1236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4BE927-DE1E-47ED-8687-0447C6206AFB}"/>
              </a:ext>
            </a:extLst>
          </p:cNvPr>
          <p:cNvSpPr txBox="1"/>
          <p:nvPr/>
        </p:nvSpPr>
        <p:spPr>
          <a:xfrm>
            <a:off x="4725386" y="6170457"/>
            <a:ext cx="5508239" cy="2478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게임을 이루는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오브젝트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벽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건물 등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들은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파괴가 불가능하다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AED6F5-C4EF-498E-9B2B-72160AAB1A24}"/>
              </a:ext>
            </a:extLst>
          </p:cNvPr>
          <p:cNvSpPr txBox="1"/>
          <p:nvPr/>
        </p:nvSpPr>
        <p:spPr>
          <a:xfrm>
            <a:off x="11049000" y="4451305"/>
            <a:ext cx="7234673" cy="4502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게임을 이루는 오브젝트들이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큐브로 이루어져 있으며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스킬을 사용하여 파괴가 가능하다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ko-KR" alt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FBAF38A-7008-417E-AB46-6395D47BE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389" y="1249200"/>
            <a:ext cx="6577011" cy="37004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165D38-7DF0-4D3A-8321-F8D8E295D898}"/>
              </a:ext>
            </a:extLst>
          </p:cNvPr>
          <p:cNvSpPr txBox="1"/>
          <p:nvPr/>
        </p:nvSpPr>
        <p:spPr>
          <a:xfrm>
            <a:off x="12144039" y="7962900"/>
            <a:ext cx="5125121" cy="1647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</a:rPr>
              <a:t>→ </a:t>
            </a:r>
            <a:r>
              <a:rPr lang="ko-KR" altLang="en-US" sz="36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맵의</a:t>
            </a: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구조를 바꾸어</a:t>
            </a:r>
            <a:endParaRPr lang="en-US" altLang="ko-KR" sz="36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전략적 요소로 사용가능</a:t>
            </a:r>
            <a:endParaRPr lang="ko-KR" altLang="en-US" sz="5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C5B4A00-ADA9-4FA9-991E-71DD061DB6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0673" y="1261915"/>
            <a:ext cx="6573804" cy="370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482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023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개발일정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07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DD90E95-9E66-43CC-BD54-952C1E11C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426260"/>
              </p:ext>
            </p:extLst>
          </p:nvPr>
        </p:nvGraphicFramePr>
        <p:xfrm>
          <a:off x="4566718" y="1644644"/>
          <a:ext cx="13230498" cy="788327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80722">
                  <a:extLst>
                    <a:ext uri="{9D8B030D-6E8A-4147-A177-3AD203B41FA5}">
                      <a16:colId xmlns:a16="http://schemas.microsoft.com/office/drawing/2014/main" val="2173899183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60251690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597331836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35484236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98616523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9285960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372985610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238606612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780873143"/>
                    </a:ext>
                  </a:extLst>
                </a:gridCol>
              </a:tblGrid>
              <a:tr h="908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개발항목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6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7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8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521378511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클라이언트 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프레임워크제작</a:t>
                      </a:r>
                      <a:endParaRPr lang="ko-KR" altLang="en-US" sz="15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823844852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캐릭터 로드 및 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애니메이션</a:t>
                      </a:r>
                      <a:endParaRPr lang="ko-KR" altLang="en-US" sz="15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919923741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맵 </a:t>
                      </a:r>
                      <a:r>
                        <a:rPr lang="en-US" altLang="ko-KR" sz="1600" dirty="0"/>
                        <a:t>&amp; </a:t>
                      </a:r>
                      <a:r>
                        <a:rPr lang="ko-KR" altLang="en-US" sz="1600" dirty="0"/>
                        <a:t>오브젝트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배치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908646528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충돌검사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711703114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그림자</a:t>
                      </a:r>
                      <a:r>
                        <a:rPr lang="en-US" altLang="ko-KR" sz="1600" dirty="0"/>
                        <a:t>&amp; </a:t>
                      </a:r>
                      <a:r>
                        <a:rPr lang="ko-KR" altLang="en-US" sz="1600" dirty="0"/>
                        <a:t>조명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731265703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컨텐츠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188505102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이펙트 </a:t>
                      </a:r>
                      <a:r>
                        <a:rPr lang="en-US" altLang="ko-KR" sz="1600" dirty="0"/>
                        <a:t>&amp; UI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493615679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매칭 시스템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3574362446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서버 프레임워크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3328746757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서버 동기화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18571425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테스트 </a:t>
                      </a:r>
                      <a:r>
                        <a:rPr lang="en-US" altLang="ko-KR" sz="1600" dirty="0"/>
                        <a:t>&amp; </a:t>
                      </a:r>
                      <a:r>
                        <a:rPr lang="ko-KR" altLang="en-US" sz="1600" dirty="0"/>
                        <a:t>보완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908610193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D59A042-F967-4F11-9689-4122B8DD656C}"/>
              </a:ext>
            </a:extLst>
          </p:cNvPr>
          <p:cNvSpPr/>
          <p:nvPr/>
        </p:nvSpPr>
        <p:spPr>
          <a:xfrm>
            <a:off x="6065255" y="2707797"/>
            <a:ext cx="4216464" cy="15604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80D50E-C937-4E22-BD9B-E32101D60C55}"/>
              </a:ext>
            </a:extLst>
          </p:cNvPr>
          <p:cNvSpPr/>
          <p:nvPr/>
        </p:nvSpPr>
        <p:spPr>
          <a:xfrm>
            <a:off x="6063559" y="2936397"/>
            <a:ext cx="2846560" cy="15604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6E82DE-4583-497D-BAE6-EA1A3AC14BBE}"/>
              </a:ext>
            </a:extLst>
          </p:cNvPr>
          <p:cNvSpPr txBox="1"/>
          <p:nvPr/>
        </p:nvSpPr>
        <p:spPr>
          <a:xfrm>
            <a:off x="6606679" y="568122"/>
            <a:ext cx="1423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A26D77-2F41-42C6-81FA-27B7FC7B4B87}"/>
              </a:ext>
            </a:extLst>
          </p:cNvPr>
          <p:cNvSpPr txBox="1"/>
          <p:nvPr/>
        </p:nvSpPr>
        <p:spPr>
          <a:xfrm>
            <a:off x="4757572" y="599971"/>
            <a:ext cx="1423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A75F440-4034-4379-A0F0-DAA7E569BE74}"/>
              </a:ext>
            </a:extLst>
          </p:cNvPr>
          <p:cNvSpPr/>
          <p:nvPr/>
        </p:nvSpPr>
        <p:spPr>
          <a:xfrm>
            <a:off x="4757572" y="1143258"/>
            <a:ext cx="1423101" cy="15552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92CDEF-3708-424C-92DB-865D9C3AB01F}"/>
              </a:ext>
            </a:extLst>
          </p:cNvPr>
          <p:cNvSpPr/>
          <p:nvPr/>
        </p:nvSpPr>
        <p:spPr>
          <a:xfrm>
            <a:off x="6654099" y="1138418"/>
            <a:ext cx="1423101" cy="155529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15925F-082F-470B-8CAD-2E8FF4931A84}"/>
              </a:ext>
            </a:extLst>
          </p:cNvPr>
          <p:cNvSpPr/>
          <p:nvPr/>
        </p:nvSpPr>
        <p:spPr>
          <a:xfrm>
            <a:off x="6065255" y="3321044"/>
            <a:ext cx="4216464" cy="15604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B43447-5DA4-41D8-8887-43F9A95115E9}"/>
              </a:ext>
            </a:extLst>
          </p:cNvPr>
          <p:cNvSpPr/>
          <p:nvPr/>
        </p:nvSpPr>
        <p:spPr>
          <a:xfrm>
            <a:off x="6063559" y="3549644"/>
            <a:ext cx="4218160" cy="15604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DFECD4-5E68-4ACE-8314-E273B293D8DE}"/>
              </a:ext>
            </a:extLst>
          </p:cNvPr>
          <p:cNvSpPr/>
          <p:nvPr/>
        </p:nvSpPr>
        <p:spPr>
          <a:xfrm>
            <a:off x="13483814" y="3966489"/>
            <a:ext cx="1600201" cy="15604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226773-DA46-48E3-8DB0-BC2451487991}"/>
              </a:ext>
            </a:extLst>
          </p:cNvPr>
          <p:cNvSpPr/>
          <p:nvPr/>
        </p:nvSpPr>
        <p:spPr>
          <a:xfrm>
            <a:off x="13482118" y="4195089"/>
            <a:ext cx="1600201" cy="15604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AF4237-1702-4916-B37D-15878B8F8BC3}"/>
              </a:ext>
            </a:extLst>
          </p:cNvPr>
          <p:cNvSpPr/>
          <p:nvPr/>
        </p:nvSpPr>
        <p:spPr>
          <a:xfrm>
            <a:off x="10484855" y="4612797"/>
            <a:ext cx="1397063" cy="15604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9666A8-652D-4349-9070-E5EFEBBB8304}"/>
              </a:ext>
            </a:extLst>
          </p:cNvPr>
          <p:cNvSpPr/>
          <p:nvPr/>
        </p:nvSpPr>
        <p:spPr>
          <a:xfrm>
            <a:off x="10483159" y="4841397"/>
            <a:ext cx="4292663" cy="15604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F18811-0AC3-40DF-A019-DC61E0AD20EB}"/>
              </a:ext>
            </a:extLst>
          </p:cNvPr>
          <p:cNvSpPr/>
          <p:nvPr/>
        </p:nvSpPr>
        <p:spPr>
          <a:xfrm>
            <a:off x="12034318" y="5224220"/>
            <a:ext cx="4191000" cy="15604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EF399BC-A990-46AF-B5A1-EE67DF65E78F}"/>
              </a:ext>
            </a:extLst>
          </p:cNvPr>
          <p:cNvSpPr/>
          <p:nvPr/>
        </p:nvSpPr>
        <p:spPr>
          <a:xfrm>
            <a:off x="9086467" y="5870528"/>
            <a:ext cx="4191000" cy="15604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515F85-1D10-4731-AE3D-FA346E567DD4}"/>
              </a:ext>
            </a:extLst>
          </p:cNvPr>
          <p:cNvSpPr/>
          <p:nvPr/>
        </p:nvSpPr>
        <p:spPr>
          <a:xfrm>
            <a:off x="9086468" y="6099737"/>
            <a:ext cx="4191000" cy="15604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5D16368-D59A-4477-9D88-5F7F540E8FAF}"/>
              </a:ext>
            </a:extLst>
          </p:cNvPr>
          <p:cNvSpPr/>
          <p:nvPr/>
        </p:nvSpPr>
        <p:spPr>
          <a:xfrm>
            <a:off x="13482118" y="6516934"/>
            <a:ext cx="1295400" cy="15604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E06AF6C-0EE3-4CE3-96DD-6FE0EFE8CF25}"/>
              </a:ext>
            </a:extLst>
          </p:cNvPr>
          <p:cNvSpPr/>
          <p:nvPr/>
        </p:nvSpPr>
        <p:spPr>
          <a:xfrm>
            <a:off x="9068705" y="7965597"/>
            <a:ext cx="7156613" cy="15604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D39F53-A2E0-408C-9FAB-D9700208A926}"/>
              </a:ext>
            </a:extLst>
          </p:cNvPr>
          <p:cNvSpPr/>
          <p:nvPr/>
        </p:nvSpPr>
        <p:spPr>
          <a:xfrm>
            <a:off x="10437212" y="8665911"/>
            <a:ext cx="7083506" cy="15604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9D55E6-CCC1-44ED-8E18-C2D6C9F78403}"/>
              </a:ext>
            </a:extLst>
          </p:cNvPr>
          <p:cNvSpPr/>
          <p:nvPr/>
        </p:nvSpPr>
        <p:spPr>
          <a:xfrm>
            <a:off x="9088163" y="3966175"/>
            <a:ext cx="1600201" cy="15604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076CB2-C3B1-43A5-8101-C1E045286E51}"/>
              </a:ext>
            </a:extLst>
          </p:cNvPr>
          <p:cNvSpPr/>
          <p:nvPr/>
        </p:nvSpPr>
        <p:spPr>
          <a:xfrm>
            <a:off x="9086467" y="4194775"/>
            <a:ext cx="1600201" cy="15604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A29EC66-50B2-49F3-82CF-66CD032DB959}"/>
              </a:ext>
            </a:extLst>
          </p:cNvPr>
          <p:cNvSpPr/>
          <p:nvPr/>
        </p:nvSpPr>
        <p:spPr>
          <a:xfrm>
            <a:off x="10437211" y="9281330"/>
            <a:ext cx="1600201" cy="15604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649CB2F-85FB-4984-A452-67D39E05889F}"/>
              </a:ext>
            </a:extLst>
          </p:cNvPr>
          <p:cNvSpPr/>
          <p:nvPr/>
        </p:nvSpPr>
        <p:spPr>
          <a:xfrm>
            <a:off x="15993624" y="9015929"/>
            <a:ext cx="1527094" cy="15604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8D1D0F9-98D8-4D11-A60A-8C27ECBEFD6A}"/>
              </a:ext>
            </a:extLst>
          </p:cNvPr>
          <p:cNvSpPr/>
          <p:nvPr/>
        </p:nvSpPr>
        <p:spPr>
          <a:xfrm>
            <a:off x="15993624" y="9281330"/>
            <a:ext cx="1527094" cy="15604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06B077C-BBA2-451F-B9B6-1896AF282828}"/>
              </a:ext>
            </a:extLst>
          </p:cNvPr>
          <p:cNvCxnSpPr>
            <a:cxnSpLocks/>
          </p:cNvCxnSpPr>
          <p:nvPr/>
        </p:nvCxnSpPr>
        <p:spPr>
          <a:xfrm>
            <a:off x="11658600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B90F03D-594C-46F4-B116-AAD62CFBFB46}"/>
              </a:ext>
            </a:extLst>
          </p:cNvPr>
          <p:cNvSpPr txBox="1"/>
          <p:nvPr/>
        </p:nvSpPr>
        <p:spPr>
          <a:xfrm>
            <a:off x="11494144" y="958844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α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E008E26-35DD-452E-80AF-D6FA26F2D9EE}"/>
              </a:ext>
            </a:extLst>
          </p:cNvPr>
          <p:cNvCxnSpPr>
            <a:cxnSpLocks/>
          </p:cNvCxnSpPr>
          <p:nvPr/>
        </p:nvCxnSpPr>
        <p:spPr>
          <a:xfrm>
            <a:off x="15139059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A9C40BD-0267-46A3-B39B-9B0E677818FB}"/>
              </a:ext>
            </a:extLst>
          </p:cNvPr>
          <p:cNvSpPr txBox="1"/>
          <p:nvPr/>
        </p:nvSpPr>
        <p:spPr>
          <a:xfrm>
            <a:off x="14978776" y="958844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β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3BE3595-949C-453C-8A47-B99B8002F2EA}"/>
              </a:ext>
            </a:extLst>
          </p:cNvPr>
          <p:cNvCxnSpPr>
            <a:cxnSpLocks/>
          </p:cNvCxnSpPr>
          <p:nvPr/>
        </p:nvCxnSpPr>
        <p:spPr>
          <a:xfrm>
            <a:off x="17596919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374DB65-0FA4-4285-9481-911D2B532712}"/>
              </a:ext>
            </a:extLst>
          </p:cNvPr>
          <p:cNvSpPr txBox="1"/>
          <p:nvPr/>
        </p:nvSpPr>
        <p:spPr>
          <a:xfrm>
            <a:off x="17393718" y="958844"/>
            <a:ext cx="513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m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BA044F6-C021-4D1B-856C-6995BC9B40F1}"/>
              </a:ext>
            </a:extLst>
          </p:cNvPr>
          <p:cNvSpPr/>
          <p:nvPr/>
        </p:nvSpPr>
        <p:spPr>
          <a:xfrm>
            <a:off x="10434124" y="7330477"/>
            <a:ext cx="2843340" cy="15604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50B00F3-EEB2-4310-90A1-F9B9B9C7BE67}"/>
              </a:ext>
            </a:extLst>
          </p:cNvPr>
          <p:cNvSpPr/>
          <p:nvPr/>
        </p:nvSpPr>
        <p:spPr>
          <a:xfrm>
            <a:off x="10436666" y="9015930"/>
            <a:ext cx="1600201" cy="15604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049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차발표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2016180006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김동석 </a:t>
            </a:r>
            <a:r>
              <a:rPr 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2016180012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김영준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D342E-41F8-4C27-8120-3F09F357C5AD}"/>
              </a:ext>
            </a:extLst>
          </p:cNvPr>
          <p:cNvSpPr txBox="1"/>
          <p:nvPr/>
        </p:nvSpPr>
        <p:spPr>
          <a:xfrm>
            <a:off x="5236520" y="2889036"/>
            <a:ext cx="781496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700" dirty="0" err="1">
                <a:latin typeface="Rockwell" panose="02060603020205020403" pitchFamily="18" charset="0"/>
              </a:rPr>
              <a:t>QnA</a:t>
            </a:r>
            <a:endParaRPr lang="en-US" altLang="ko-KR" sz="28700" dirty="0">
              <a:latin typeface="Rockwell" panose="02060603020205020403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9CC8C2C-EC0E-44B6-BA0B-A95C036E7ED3}"/>
              </a:ext>
            </a:extLst>
          </p:cNvPr>
          <p:cNvGrpSpPr/>
          <p:nvPr/>
        </p:nvGrpSpPr>
        <p:grpSpPr>
          <a:xfrm>
            <a:off x="7641746" y="2705100"/>
            <a:ext cx="2475567" cy="1668750"/>
            <a:chOff x="4275461" y="1663225"/>
            <a:chExt cx="1894014" cy="127673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D67CB86-F17F-4A5F-9D54-E130CEBDBB6F}"/>
                </a:ext>
              </a:extLst>
            </p:cNvPr>
            <p:cNvSpPr/>
            <p:nvPr/>
          </p:nvSpPr>
          <p:spPr>
            <a:xfrm>
              <a:off x="4906799" y="1663225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08876C44-FA0B-49DF-A531-E37949DBD220}"/>
                </a:ext>
              </a:extLst>
            </p:cNvPr>
            <p:cNvSpPr/>
            <p:nvPr/>
          </p:nvSpPr>
          <p:spPr>
            <a:xfrm>
              <a:off x="4906799" y="2296377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D098836-6BC1-46F9-857A-5D21B816A3CB}"/>
                </a:ext>
              </a:extLst>
            </p:cNvPr>
            <p:cNvSpPr/>
            <p:nvPr/>
          </p:nvSpPr>
          <p:spPr>
            <a:xfrm>
              <a:off x="4275461" y="2294038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A8EAA285-412E-48BC-9899-ED5A394D290C}"/>
                </a:ext>
              </a:extLst>
            </p:cNvPr>
            <p:cNvSpPr/>
            <p:nvPr/>
          </p:nvSpPr>
          <p:spPr>
            <a:xfrm>
              <a:off x="5538137" y="2308619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Object 6">
            <a:extLst>
              <a:ext uri="{FF2B5EF4-FFF2-40B4-BE49-F238E27FC236}">
                <a16:creationId xmlns:a16="http://schemas.microsoft.com/office/drawing/2014/main" id="{3A4A8DE0-858B-46BF-9EFF-ED4F5905D376}"/>
              </a:ext>
            </a:extLst>
          </p:cNvPr>
          <p:cNvSpPr txBox="1"/>
          <p:nvPr/>
        </p:nvSpPr>
        <p:spPr>
          <a:xfrm>
            <a:off x="5065460" y="3094731"/>
            <a:ext cx="138287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이동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D3F1A17-148B-4A1B-8337-F00E2AF402B8}"/>
              </a:ext>
            </a:extLst>
          </p:cNvPr>
          <p:cNvSpPr/>
          <p:nvPr/>
        </p:nvSpPr>
        <p:spPr>
          <a:xfrm>
            <a:off x="8479946" y="5676900"/>
            <a:ext cx="812504" cy="812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6">
            <a:extLst>
              <a:ext uri="{FF2B5EF4-FFF2-40B4-BE49-F238E27FC236}">
                <a16:creationId xmlns:a16="http://schemas.microsoft.com/office/drawing/2014/main" id="{2F1F084C-EF1F-423D-9465-50778A3CB1F3}"/>
              </a:ext>
            </a:extLst>
          </p:cNvPr>
          <p:cNvSpPr txBox="1"/>
          <p:nvPr/>
        </p:nvSpPr>
        <p:spPr>
          <a:xfrm>
            <a:off x="5050946" y="5740731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스킬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On/Off</a:t>
            </a:r>
          </a:p>
        </p:txBody>
      </p:sp>
      <p:sp>
        <p:nvSpPr>
          <p:cNvPr id="27" name="Object 6">
            <a:extLst>
              <a:ext uri="{FF2B5EF4-FFF2-40B4-BE49-F238E27FC236}">
                <a16:creationId xmlns:a16="http://schemas.microsoft.com/office/drawing/2014/main" id="{9E080A56-D901-41D5-81E8-840149260F16}"/>
              </a:ext>
            </a:extLst>
          </p:cNvPr>
          <p:cNvSpPr txBox="1"/>
          <p:nvPr/>
        </p:nvSpPr>
        <p:spPr>
          <a:xfrm>
            <a:off x="5065460" y="8081931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점프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9" name="Object 6">
            <a:extLst>
              <a:ext uri="{FF2B5EF4-FFF2-40B4-BE49-F238E27FC236}">
                <a16:creationId xmlns:a16="http://schemas.microsoft.com/office/drawing/2014/main" id="{FC7B1A36-A1F8-4DC1-A17B-82A7BC9AE3CF}"/>
              </a:ext>
            </a:extLst>
          </p:cNvPr>
          <p:cNvSpPr txBox="1"/>
          <p:nvPr/>
        </p:nvSpPr>
        <p:spPr>
          <a:xfrm>
            <a:off x="11552130" y="6884444"/>
            <a:ext cx="3306870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조준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</a:p>
          <a:p>
            <a:pPr algn="ctr"/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공격범위표시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)</a:t>
            </a:r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B770543B-1085-4667-9743-51ED2C380649}"/>
              </a:ext>
            </a:extLst>
          </p:cNvPr>
          <p:cNvSpPr txBox="1"/>
          <p:nvPr/>
        </p:nvSpPr>
        <p:spPr>
          <a:xfrm>
            <a:off x="4801494" y="1658927"/>
            <a:ext cx="306885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키보드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5" name="Object 6">
            <a:extLst>
              <a:ext uri="{FF2B5EF4-FFF2-40B4-BE49-F238E27FC236}">
                <a16:creationId xmlns:a16="http://schemas.microsoft.com/office/drawing/2014/main" id="{92BBB788-2351-498A-AAE5-C0B4C39E067F}"/>
              </a:ext>
            </a:extLst>
          </p:cNvPr>
          <p:cNvSpPr txBox="1"/>
          <p:nvPr/>
        </p:nvSpPr>
        <p:spPr>
          <a:xfrm>
            <a:off x="12247348" y="1714500"/>
            <a:ext cx="306885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마우스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EF72EAB-D414-41CC-835B-66AE9860991F}"/>
              </a:ext>
            </a:extLst>
          </p:cNvPr>
          <p:cNvCxnSpPr/>
          <p:nvPr/>
        </p:nvCxnSpPr>
        <p:spPr>
          <a:xfrm>
            <a:off x="11130665" y="1333500"/>
            <a:ext cx="0" cy="815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AD85CBCD-A3FF-430B-B43E-09454B62936E}"/>
              </a:ext>
            </a:extLst>
          </p:cNvPr>
          <p:cNvSpPr/>
          <p:nvPr/>
        </p:nvSpPr>
        <p:spPr>
          <a:xfrm>
            <a:off x="7565546" y="8039100"/>
            <a:ext cx="2493732" cy="812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bject 6">
            <a:extLst>
              <a:ext uri="{FF2B5EF4-FFF2-40B4-BE49-F238E27FC236}">
                <a16:creationId xmlns:a16="http://schemas.microsoft.com/office/drawing/2014/main" id="{B52ECF9C-B79F-45F2-87A0-3D3C999587F5}"/>
              </a:ext>
            </a:extLst>
          </p:cNvPr>
          <p:cNvSpPr txBox="1"/>
          <p:nvPr/>
        </p:nvSpPr>
        <p:spPr>
          <a:xfrm>
            <a:off x="8569781" y="2809679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W</a:t>
            </a:r>
          </a:p>
        </p:txBody>
      </p:sp>
      <p:sp>
        <p:nvSpPr>
          <p:cNvPr id="38" name="Object 6">
            <a:extLst>
              <a:ext uri="{FF2B5EF4-FFF2-40B4-BE49-F238E27FC236}">
                <a16:creationId xmlns:a16="http://schemas.microsoft.com/office/drawing/2014/main" id="{8310048D-9E74-4276-BCFC-6C57A846843F}"/>
              </a:ext>
            </a:extLst>
          </p:cNvPr>
          <p:cNvSpPr txBox="1"/>
          <p:nvPr/>
        </p:nvSpPr>
        <p:spPr>
          <a:xfrm>
            <a:off x="7798581" y="3613983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A</a:t>
            </a:r>
          </a:p>
        </p:txBody>
      </p:sp>
      <p:sp>
        <p:nvSpPr>
          <p:cNvPr id="39" name="Object 6">
            <a:extLst>
              <a:ext uri="{FF2B5EF4-FFF2-40B4-BE49-F238E27FC236}">
                <a16:creationId xmlns:a16="http://schemas.microsoft.com/office/drawing/2014/main" id="{762C12E7-5C64-4513-AF7A-B8C71B135F6D}"/>
              </a:ext>
            </a:extLst>
          </p:cNvPr>
          <p:cNvSpPr txBox="1"/>
          <p:nvPr/>
        </p:nvSpPr>
        <p:spPr>
          <a:xfrm>
            <a:off x="8650983" y="3625931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S</a:t>
            </a:r>
          </a:p>
        </p:txBody>
      </p:sp>
      <p:sp>
        <p:nvSpPr>
          <p:cNvPr id="40" name="Object 6">
            <a:extLst>
              <a:ext uri="{FF2B5EF4-FFF2-40B4-BE49-F238E27FC236}">
                <a16:creationId xmlns:a16="http://schemas.microsoft.com/office/drawing/2014/main" id="{1C0CA829-80D4-48E6-9E5F-B5FC4221710E}"/>
              </a:ext>
            </a:extLst>
          </p:cNvPr>
          <p:cNvSpPr txBox="1"/>
          <p:nvPr/>
        </p:nvSpPr>
        <p:spPr>
          <a:xfrm>
            <a:off x="9451886" y="3625931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D</a:t>
            </a:r>
          </a:p>
        </p:txBody>
      </p:sp>
      <p:sp>
        <p:nvSpPr>
          <p:cNvPr id="41" name="Object 6">
            <a:extLst>
              <a:ext uri="{FF2B5EF4-FFF2-40B4-BE49-F238E27FC236}">
                <a16:creationId xmlns:a16="http://schemas.microsoft.com/office/drawing/2014/main" id="{A90012FC-E233-4BF5-9C3C-2D9461C063FF}"/>
              </a:ext>
            </a:extLst>
          </p:cNvPr>
          <p:cNvSpPr txBox="1"/>
          <p:nvPr/>
        </p:nvSpPr>
        <p:spPr>
          <a:xfrm>
            <a:off x="8618768" y="5737539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Q</a:t>
            </a:r>
          </a:p>
        </p:txBody>
      </p:sp>
      <p:sp>
        <p:nvSpPr>
          <p:cNvPr id="42" name="Object 6">
            <a:extLst>
              <a:ext uri="{FF2B5EF4-FFF2-40B4-BE49-F238E27FC236}">
                <a16:creationId xmlns:a16="http://schemas.microsoft.com/office/drawing/2014/main" id="{52F16B73-A78A-426F-B161-F8FF76CBC436}"/>
              </a:ext>
            </a:extLst>
          </p:cNvPr>
          <p:cNvSpPr txBox="1"/>
          <p:nvPr/>
        </p:nvSpPr>
        <p:spPr>
          <a:xfrm>
            <a:off x="8109859" y="8062335"/>
            <a:ext cx="2558141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Space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21D2ED1-3ED1-49CA-BEE0-AB1A37AF3886}"/>
              </a:ext>
            </a:extLst>
          </p:cNvPr>
          <p:cNvGrpSpPr/>
          <p:nvPr/>
        </p:nvGrpSpPr>
        <p:grpSpPr>
          <a:xfrm>
            <a:off x="15016865" y="6602372"/>
            <a:ext cx="1137533" cy="1581422"/>
            <a:chOff x="14743901" y="2619099"/>
            <a:chExt cx="1137533" cy="1581422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836AF9C5-1664-48D3-99E4-ED7D64BEBBB6}"/>
                </a:ext>
              </a:extLst>
            </p:cNvPr>
            <p:cNvSpPr/>
            <p:nvPr/>
          </p:nvSpPr>
          <p:spPr>
            <a:xfrm>
              <a:off x="14743903" y="2619099"/>
              <a:ext cx="1137531" cy="158142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992DD88-EF71-4260-A0CF-D32BAFBA6F18}"/>
                </a:ext>
              </a:extLst>
            </p:cNvPr>
            <p:cNvCxnSpPr/>
            <p:nvPr/>
          </p:nvCxnSpPr>
          <p:spPr>
            <a:xfrm>
              <a:off x="14743901" y="3162300"/>
              <a:ext cx="1137531" cy="0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EFE3FAF-EA60-46D9-B7D7-A15E5518B19F}"/>
                </a:ext>
              </a:extLst>
            </p:cNvPr>
            <p:cNvCxnSpPr>
              <a:stCxn id="51" idx="0"/>
              <a:endCxn id="54" idx="2"/>
            </p:cNvCxnSpPr>
            <p:nvPr/>
          </p:nvCxnSpPr>
          <p:spPr>
            <a:xfrm flipH="1">
              <a:off x="15312668" y="2619099"/>
              <a:ext cx="1" cy="543201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D2B515D-0E07-4CA9-8B17-DC4C837978DB}"/>
                </a:ext>
              </a:extLst>
            </p:cNvPr>
            <p:cNvSpPr/>
            <p:nvPr/>
          </p:nvSpPr>
          <p:spPr>
            <a:xfrm>
              <a:off x="15231818" y="2780376"/>
              <a:ext cx="161699" cy="38192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3EF02C3-C2FF-4883-B412-3223BC7680BE}"/>
              </a:ext>
            </a:extLst>
          </p:cNvPr>
          <p:cNvGrpSpPr/>
          <p:nvPr/>
        </p:nvGrpSpPr>
        <p:grpSpPr>
          <a:xfrm>
            <a:off x="11851188" y="2781300"/>
            <a:ext cx="4760412" cy="2429348"/>
            <a:chOff x="11851188" y="2781300"/>
            <a:chExt cx="4760412" cy="2429348"/>
          </a:xfrm>
        </p:grpSpPr>
        <p:sp>
          <p:nvSpPr>
            <p:cNvPr id="28" name="Object 6">
              <a:extLst>
                <a:ext uri="{FF2B5EF4-FFF2-40B4-BE49-F238E27FC236}">
                  <a16:creationId xmlns:a16="http://schemas.microsoft.com/office/drawing/2014/main" id="{0BF643F0-7E0A-4485-948F-6EFC30863355}"/>
                </a:ext>
              </a:extLst>
            </p:cNvPr>
            <p:cNvSpPr txBox="1"/>
            <p:nvPr/>
          </p:nvSpPr>
          <p:spPr>
            <a:xfrm>
              <a:off x="11851188" y="3556277"/>
              <a:ext cx="270875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공격</a:t>
              </a:r>
              <a:endPara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F8A5438-3B81-46F7-9CF8-8AC46BB0569D}"/>
                </a:ext>
              </a:extLst>
            </p:cNvPr>
            <p:cNvGrpSpPr/>
            <p:nvPr/>
          </p:nvGrpSpPr>
          <p:grpSpPr>
            <a:xfrm>
              <a:off x="15016867" y="3161375"/>
              <a:ext cx="1137533" cy="1581422"/>
              <a:chOff x="14743901" y="2619099"/>
              <a:chExt cx="1137533" cy="1581422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E5BD5F2D-AC00-450A-BBF2-CB328306D97B}"/>
                  </a:ext>
                </a:extLst>
              </p:cNvPr>
              <p:cNvSpPr/>
              <p:nvPr/>
            </p:nvSpPr>
            <p:spPr>
              <a:xfrm>
                <a:off x="14743903" y="2619099"/>
                <a:ext cx="1137531" cy="1581422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FC0635FD-6C38-4B8C-A5C0-A158FA28A272}"/>
                  </a:ext>
                </a:extLst>
              </p:cNvPr>
              <p:cNvCxnSpPr/>
              <p:nvPr/>
            </p:nvCxnSpPr>
            <p:spPr>
              <a:xfrm>
                <a:off x="14743901" y="3162300"/>
                <a:ext cx="1137531" cy="0"/>
              </a:xfrm>
              <a:prstGeom prst="line">
                <a:avLst/>
              </a:prstGeom>
              <a:ln w="25400">
                <a:solidFill>
                  <a:srgbClr val="385D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D0884607-BDB9-49C0-A554-DFDB4848B6AD}"/>
                  </a:ext>
                </a:extLst>
              </p:cNvPr>
              <p:cNvCxnSpPr>
                <a:stCxn id="18" idx="0"/>
                <a:endCxn id="45" idx="2"/>
              </p:cNvCxnSpPr>
              <p:nvPr/>
            </p:nvCxnSpPr>
            <p:spPr>
              <a:xfrm flipH="1">
                <a:off x="15312668" y="2619099"/>
                <a:ext cx="1" cy="543201"/>
              </a:xfrm>
              <a:prstGeom prst="line">
                <a:avLst/>
              </a:prstGeom>
              <a:ln w="25400">
                <a:solidFill>
                  <a:srgbClr val="385D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6A2D743D-6487-41CB-97FB-698302E1A80D}"/>
                  </a:ext>
                </a:extLst>
              </p:cNvPr>
              <p:cNvSpPr/>
              <p:nvPr/>
            </p:nvSpPr>
            <p:spPr>
              <a:xfrm>
                <a:off x="15231818" y="2780376"/>
                <a:ext cx="161699" cy="381924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8884FF6E-0255-49E5-B320-8B1A8664F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44802" y="2781300"/>
              <a:ext cx="1766798" cy="2429348"/>
            </a:xfrm>
            <a:prstGeom prst="rect">
              <a:avLst/>
            </a:prstGeom>
          </p:spPr>
        </p:pic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9D4DDEBF-4A25-4C02-8910-47F141006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9804" y="6210300"/>
            <a:ext cx="2049396" cy="2350122"/>
          </a:xfrm>
          <a:prstGeom prst="rect">
            <a:avLst/>
          </a:prstGeom>
        </p:spPr>
      </p:pic>
      <p:sp>
        <p:nvSpPr>
          <p:cNvPr id="63" name="Object 6">
            <a:extLst>
              <a:ext uri="{FF2B5EF4-FFF2-40B4-BE49-F238E27FC236}">
                <a16:creationId xmlns:a16="http://schemas.microsoft.com/office/drawing/2014/main" id="{C5256443-78B6-435D-9C0C-F3825FC6E0D9}"/>
              </a:ext>
            </a:extLst>
          </p:cNvPr>
          <p:cNvSpPr txBox="1"/>
          <p:nvPr/>
        </p:nvSpPr>
        <p:spPr>
          <a:xfrm>
            <a:off x="-771656" y="1250140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조작키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43" name="Object 9">
            <a:extLst>
              <a:ext uri="{FF2B5EF4-FFF2-40B4-BE49-F238E27FC236}">
                <a16:creationId xmlns:a16="http://schemas.microsoft.com/office/drawing/2014/main" id="{939B2D05-C079-40B7-B6B9-FF7AFB109B0C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216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7923442" y="113623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24168" y="6445142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05847" y="6885394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연구목적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23442" y="3790688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26936" y="4230939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플레이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23442" y="6445142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526936" y="6885394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개발환경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역할분담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준비 현황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526936" y="1576485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소개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7913918" y="6216226"/>
            <a:ext cx="4548925" cy="67640"/>
            <a:chOff x="6994512" y="6534103"/>
            <a:chExt cx="4266667" cy="634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grpSp>
        <p:nvGrpSpPr>
          <p:cNvPr id="24" name="그룹 1006">
            <a:extLst>
              <a:ext uri="{FF2B5EF4-FFF2-40B4-BE49-F238E27FC236}">
                <a16:creationId xmlns:a16="http://schemas.microsoft.com/office/drawing/2014/main" id="{21B6DA98-8774-400B-A898-6B5F88594E33}"/>
              </a:ext>
            </a:extLst>
          </p:cNvPr>
          <p:cNvGrpSpPr/>
          <p:nvPr/>
        </p:nvGrpSpPr>
        <p:grpSpPr>
          <a:xfrm>
            <a:off x="7923442" y="3478064"/>
            <a:ext cx="4548925" cy="67640"/>
            <a:chOff x="6994512" y="6534103"/>
            <a:chExt cx="4266667" cy="63443"/>
          </a:xfrm>
        </p:grpSpPr>
        <p:pic>
          <p:nvPicPr>
            <p:cNvPr id="25" name="Object 37">
              <a:extLst>
                <a:ext uri="{FF2B5EF4-FFF2-40B4-BE49-F238E27FC236}">
                  <a16:creationId xmlns:a16="http://schemas.microsoft.com/office/drawing/2014/main" id="{8ED2479A-D5DC-4468-A69B-12E21E553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sp>
        <p:nvSpPr>
          <p:cNvPr id="22" name="Object 14">
            <a:extLst>
              <a:ext uri="{FF2B5EF4-FFF2-40B4-BE49-F238E27FC236}">
                <a16:creationId xmlns:a16="http://schemas.microsoft.com/office/drawing/2014/main" id="{08495F95-DF44-4B4E-A839-560C9CCA02C1}"/>
              </a:ext>
            </a:extLst>
          </p:cNvPr>
          <p:cNvSpPr txBox="1"/>
          <p:nvPr/>
        </p:nvSpPr>
        <p:spPr>
          <a:xfrm>
            <a:off x="13022716" y="113623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27" name="Object 15">
            <a:extLst>
              <a:ext uri="{FF2B5EF4-FFF2-40B4-BE49-F238E27FC236}">
                <a16:creationId xmlns:a16="http://schemas.microsoft.com/office/drawing/2014/main" id="{7BB1DFBC-DA8A-4E44-99AD-D2C203B5CCCF}"/>
              </a:ext>
            </a:extLst>
          </p:cNvPr>
          <p:cNvSpPr txBox="1"/>
          <p:nvPr/>
        </p:nvSpPr>
        <p:spPr>
          <a:xfrm>
            <a:off x="14626210" y="1576485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C6CE99F4-AA00-4D64-9151-60187882E9D1}"/>
              </a:ext>
            </a:extLst>
          </p:cNvPr>
          <p:cNvGrpSpPr/>
          <p:nvPr/>
        </p:nvGrpSpPr>
        <p:grpSpPr>
          <a:xfrm>
            <a:off x="13218717" y="3477115"/>
            <a:ext cx="4548925" cy="67640"/>
            <a:chOff x="6994512" y="6534103"/>
            <a:chExt cx="4266667" cy="63443"/>
          </a:xfrm>
        </p:grpSpPr>
        <p:pic>
          <p:nvPicPr>
            <p:cNvPr id="29" name="Object 37">
              <a:extLst>
                <a:ext uri="{FF2B5EF4-FFF2-40B4-BE49-F238E27FC236}">
                  <a16:creationId xmlns:a16="http://schemas.microsoft.com/office/drawing/2014/main" id="{B1D71F40-228D-45CA-AAA7-43935A6B2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sp>
        <p:nvSpPr>
          <p:cNvPr id="30" name="Object 6">
            <a:extLst>
              <a:ext uri="{FF2B5EF4-FFF2-40B4-BE49-F238E27FC236}">
                <a16:creationId xmlns:a16="http://schemas.microsoft.com/office/drawing/2014/main" id="{F34FFA2E-29BE-458A-B1F9-2775F3162022}"/>
              </a:ext>
            </a:extLst>
          </p:cNvPr>
          <p:cNvSpPr txBox="1"/>
          <p:nvPr/>
        </p:nvSpPr>
        <p:spPr>
          <a:xfrm>
            <a:off x="14369524" y="4282110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 게임과의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차별성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1" name="Object 7">
            <a:extLst>
              <a:ext uri="{FF2B5EF4-FFF2-40B4-BE49-F238E27FC236}">
                <a16:creationId xmlns:a16="http://schemas.microsoft.com/office/drawing/2014/main" id="{7A51450F-6248-4A24-A539-152499657CAE}"/>
              </a:ext>
            </a:extLst>
          </p:cNvPr>
          <p:cNvSpPr txBox="1"/>
          <p:nvPr/>
        </p:nvSpPr>
        <p:spPr>
          <a:xfrm>
            <a:off x="13087845" y="649631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07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32" name="Object 8">
            <a:extLst>
              <a:ext uri="{FF2B5EF4-FFF2-40B4-BE49-F238E27FC236}">
                <a16:creationId xmlns:a16="http://schemas.microsoft.com/office/drawing/2014/main" id="{EE191288-4766-4774-801D-DFB0EB49D815}"/>
              </a:ext>
            </a:extLst>
          </p:cNvPr>
          <p:cNvSpPr txBox="1"/>
          <p:nvPr/>
        </p:nvSpPr>
        <p:spPr>
          <a:xfrm>
            <a:off x="14369524" y="6936564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개발일정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3" name="Object 9">
            <a:extLst>
              <a:ext uri="{FF2B5EF4-FFF2-40B4-BE49-F238E27FC236}">
                <a16:creationId xmlns:a16="http://schemas.microsoft.com/office/drawing/2014/main" id="{2E99A67D-BF6C-44F9-8B1D-6311866EE48F}"/>
              </a:ext>
            </a:extLst>
          </p:cNvPr>
          <p:cNvSpPr txBox="1"/>
          <p:nvPr/>
        </p:nvSpPr>
        <p:spPr>
          <a:xfrm>
            <a:off x="13087845" y="3841858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4" name="그룹 1001">
            <a:extLst>
              <a:ext uri="{FF2B5EF4-FFF2-40B4-BE49-F238E27FC236}">
                <a16:creationId xmlns:a16="http://schemas.microsoft.com/office/drawing/2014/main" id="{2185C220-7522-4A18-94B3-520051CCB7E3}"/>
              </a:ext>
            </a:extLst>
          </p:cNvPr>
          <p:cNvGrpSpPr/>
          <p:nvPr/>
        </p:nvGrpSpPr>
        <p:grpSpPr>
          <a:xfrm>
            <a:off x="13087845" y="6182740"/>
            <a:ext cx="4266667" cy="63443"/>
            <a:chOff x="1904762" y="3794992"/>
            <a:chExt cx="4266667" cy="63443"/>
          </a:xfrm>
        </p:grpSpPr>
        <p:pic>
          <p:nvPicPr>
            <p:cNvPr id="35" name="Object 22">
              <a:extLst>
                <a:ext uri="{FF2B5EF4-FFF2-40B4-BE49-F238E27FC236}">
                  <a16:creationId xmlns:a16="http://schemas.microsoft.com/office/drawing/2014/main" id="{E44AF00C-CFA6-49A7-BDE0-0A938C10C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39" name="그룹 1006">
            <a:extLst>
              <a:ext uri="{FF2B5EF4-FFF2-40B4-BE49-F238E27FC236}">
                <a16:creationId xmlns:a16="http://schemas.microsoft.com/office/drawing/2014/main" id="{955480C2-3926-47D5-8FBA-220E3C6217DC}"/>
              </a:ext>
            </a:extLst>
          </p:cNvPr>
          <p:cNvGrpSpPr/>
          <p:nvPr/>
        </p:nvGrpSpPr>
        <p:grpSpPr>
          <a:xfrm>
            <a:off x="2590800" y="6202985"/>
            <a:ext cx="4548925" cy="67640"/>
            <a:chOff x="6994512" y="6534103"/>
            <a:chExt cx="4266667" cy="63443"/>
          </a:xfrm>
        </p:grpSpPr>
        <p:pic>
          <p:nvPicPr>
            <p:cNvPr id="40" name="Object 37">
              <a:extLst>
                <a:ext uri="{FF2B5EF4-FFF2-40B4-BE49-F238E27FC236}">
                  <a16:creationId xmlns:a16="http://schemas.microsoft.com/office/drawing/2014/main" id="{7113ABE6-B1F8-4C7A-9149-C92E81E4E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sp>
        <p:nvSpPr>
          <p:cNvPr id="41" name="Object 10">
            <a:extLst>
              <a:ext uri="{FF2B5EF4-FFF2-40B4-BE49-F238E27FC236}">
                <a16:creationId xmlns:a16="http://schemas.microsoft.com/office/drawing/2014/main" id="{8E303470-E102-4269-B1CE-BA7327956F53}"/>
              </a:ext>
            </a:extLst>
          </p:cNvPr>
          <p:cNvSpPr txBox="1"/>
          <p:nvPr/>
        </p:nvSpPr>
        <p:spPr>
          <a:xfrm>
            <a:off x="2590799" y="1574121"/>
            <a:ext cx="2793647" cy="14563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목</a:t>
            </a:r>
            <a:r>
              <a:rPr lang="ko-KR" altLang="en-US" sz="8800" b="1" kern="0" spc="500" dirty="0">
                <a:solidFill>
                  <a:srgbClr val="000000"/>
                </a:solidFill>
                <a:latin typeface="Rockwell" panose="02060603020205020403" pitchFamily="18" charset="0"/>
              </a:rPr>
              <a:t>차</a:t>
            </a:r>
            <a:endParaRPr lang="en-US" sz="1200" dirty="0">
              <a:latin typeface="Rockwell" panose="02060603020205020403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차발표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76B9954F-7590-4430-8774-858F019DDDC8}"/>
              </a:ext>
            </a:extLst>
          </p:cNvPr>
          <p:cNvSpPr txBox="1"/>
          <p:nvPr/>
        </p:nvSpPr>
        <p:spPr>
          <a:xfrm>
            <a:off x="724391" y="73146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출처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6BE70CCB-4D6B-4817-8FCB-8713D6875AE3}"/>
              </a:ext>
            </a:extLst>
          </p:cNvPr>
          <p:cNvSpPr txBox="1"/>
          <p:nvPr/>
        </p:nvSpPr>
        <p:spPr>
          <a:xfrm>
            <a:off x="724390" y="1943032"/>
            <a:ext cx="17030209" cy="7391468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그래픽 컨셉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ko-KR" altLang="en-US" sz="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AssetStore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5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POLYGON MINI - Fantasy Character Pack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3"/>
              </a:rPr>
              <a:t>https://assetstore.unity.com/packages/3d/characters/humanoids/fantasy/polygon-mini-fantasy-character-pack-122084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5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Cartoon Low Poly Cube World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4"/>
              </a:rPr>
              <a:t>https://assetstore.unity.com/packages/3d/environments/cartoon-low-poly-cube-world-170440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맵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ko-KR" altLang="en-US" sz="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브롤스타즈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플레이 화면 캡처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타 게임과의 차별성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오버워치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캡처화면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5"/>
              </a:rPr>
              <a:t>https://www.youtube.com/watch?v=k3HrgdHDOmY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브롤스타즈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플레이 화면 캡처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7F862759-DDCF-4E9C-A8AA-3850766A25BF}"/>
              </a:ext>
            </a:extLst>
          </p:cNvPr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2016180006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김동석 </a:t>
            </a:r>
            <a:r>
              <a:rPr 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2016180012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김영준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3725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연구목적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78AA3E4-94C9-462E-A6B6-55C3A8B85B5C}"/>
              </a:ext>
            </a:extLst>
          </p:cNvPr>
          <p:cNvGrpSpPr/>
          <p:nvPr/>
        </p:nvGrpSpPr>
        <p:grpSpPr>
          <a:xfrm>
            <a:off x="4664444" y="902336"/>
            <a:ext cx="14301563" cy="1801013"/>
            <a:chOff x="4406845" y="5755250"/>
            <a:chExt cx="13149735" cy="1801013"/>
          </a:xfrm>
        </p:grpSpPr>
        <p:sp>
          <p:nvSpPr>
            <p:cNvPr id="20" name="Object 6">
              <a:extLst>
                <a:ext uri="{FF2B5EF4-FFF2-40B4-BE49-F238E27FC236}">
                  <a16:creationId xmlns:a16="http://schemas.microsoft.com/office/drawing/2014/main" id="{6238B42C-99F5-4834-8210-00F723B7891C}"/>
                </a:ext>
              </a:extLst>
            </p:cNvPr>
            <p:cNvSpPr txBox="1"/>
            <p:nvPr/>
          </p:nvSpPr>
          <p:spPr>
            <a:xfrm>
              <a:off x="4742224" y="6738690"/>
              <a:ext cx="1281435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게임 제작을 통해 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DirectX12 API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에 대한 이해도 증진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C0DD2866-197E-4A89-8D02-F2F6A4EA907B}"/>
                </a:ext>
              </a:extLst>
            </p:cNvPr>
            <p:cNvSpPr txBox="1"/>
            <p:nvPr/>
          </p:nvSpPr>
          <p:spPr>
            <a:xfrm>
              <a:off x="4406845" y="5755250"/>
              <a:ext cx="10144193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en-US" altLang="ko-KR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DirectX12</a:t>
              </a:r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를 이용한 </a:t>
              </a:r>
              <a:r>
                <a:rPr lang="en-US" altLang="ko-KR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3D </a:t>
              </a:r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게임 제작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29F967B-9E24-472A-84D9-82C315629719}"/>
              </a:ext>
            </a:extLst>
          </p:cNvPr>
          <p:cNvGrpSpPr/>
          <p:nvPr/>
        </p:nvGrpSpPr>
        <p:grpSpPr>
          <a:xfrm>
            <a:off x="4664444" y="3112136"/>
            <a:ext cx="14301563" cy="3700604"/>
            <a:chOff x="4406845" y="5755250"/>
            <a:chExt cx="13149735" cy="3700604"/>
          </a:xfrm>
        </p:grpSpPr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AEA62952-076D-4FAC-BC28-1C18634D0633}"/>
                </a:ext>
              </a:extLst>
            </p:cNvPr>
            <p:cNvSpPr txBox="1"/>
            <p:nvPr/>
          </p:nvSpPr>
          <p:spPr>
            <a:xfrm>
              <a:off x="4742224" y="6738690"/>
              <a:ext cx="12814356" cy="271716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ko-KR" altLang="en-US" sz="4000" dirty="0" err="1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쉐이더와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렌더링 파이프라인에 대한 이해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그림자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, 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조명에 대한 이해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미리 제작되어 있는 모델의 구조를 이해 후 게임에 적용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4" name="Object 6">
              <a:extLst>
                <a:ext uri="{FF2B5EF4-FFF2-40B4-BE49-F238E27FC236}">
                  <a16:creationId xmlns:a16="http://schemas.microsoft.com/office/drawing/2014/main" id="{A2E83D5C-01AC-4950-9520-FE3BDA537514}"/>
                </a:ext>
              </a:extLst>
            </p:cNvPr>
            <p:cNvSpPr txBox="1"/>
            <p:nvPr/>
          </p:nvSpPr>
          <p:spPr>
            <a:xfrm>
              <a:off x="4406845" y="5755250"/>
              <a:ext cx="10144193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그래픽 기술 구현 능력 배양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4BB410B-2D5A-49DA-AB3D-DC6238C82F43}"/>
              </a:ext>
            </a:extLst>
          </p:cNvPr>
          <p:cNvGrpSpPr/>
          <p:nvPr/>
        </p:nvGrpSpPr>
        <p:grpSpPr>
          <a:xfrm>
            <a:off x="4664444" y="6978607"/>
            <a:ext cx="14301563" cy="3700604"/>
            <a:chOff x="4406845" y="5755250"/>
            <a:chExt cx="13149735" cy="3700604"/>
          </a:xfrm>
        </p:grpSpPr>
        <p:sp>
          <p:nvSpPr>
            <p:cNvPr id="26" name="Object 6">
              <a:extLst>
                <a:ext uri="{FF2B5EF4-FFF2-40B4-BE49-F238E27FC236}">
                  <a16:creationId xmlns:a16="http://schemas.microsoft.com/office/drawing/2014/main" id="{715D4CB8-D5C2-4880-9E01-5F4684AC4579}"/>
                </a:ext>
              </a:extLst>
            </p:cNvPr>
            <p:cNvSpPr txBox="1"/>
            <p:nvPr/>
          </p:nvSpPr>
          <p:spPr>
            <a:xfrm>
              <a:off x="4742224" y="6738690"/>
              <a:ext cx="12814356" cy="271716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IOCP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를 통한 서버 구현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패킷의 크기에 대한 최적화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9" name="Object 6">
              <a:extLst>
                <a:ext uri="{FF2B5EF4-FFF2-40B4-BE49-F238E27FC236}">
                  <a16:creationId xmlns:a16="http://schemas.microsoft.com/office/drawing/2014/main" id="{26C0EC36-05F3-4345-801F-13A2052DBD47}"/>
                </a:ext>
              </a:extLst>
            </p:cNvPr>
            <p:cNvSpPr txBox="1"/>
            <p:nvPr/>
          </p:nvSpPr>
          <p:spPr>
            <a:xfrm>
              <a:off x="4406845" y="5755250"/>
              <a:ext cx="10144193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서버관련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5999C49-3F24-4E9C-8E83-8A7CD2BD39B6}"/>
              </a:ext>
            </a:extLst>
          </p:cNvPr>
          <p:cNvGrpSpPr/>
          <p:nvPr/>
        </p:nvGrpSpPr>
        <p:grpSpPr>
          <a:xfrm>
            <a:off x="4473256" y="1485899"/>
            <a:ext cx="9471344" cy="1446550"/>
            <a:chOff x="4473256" y="952499"/>
            <a:chExt cx="9471344" cy="1446550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1742283-3AF8-4133-A4AB-2B27F8BC5CB1}"/>
                </a:ext>
              </a:extLst>
            </p:cNvPr>
            <p:cNvGrpSpPr/>
            <p:nvPr/>
          </p:nvGrpSpPr>
          <p:grpSpPr>
            <a:xfrm>
              <a:off x="6324596" y="952499"/>
              <a:ext cx="1390506" cy="1446550"/>
              <a:chOff x="11970213" y="3404563"/>
              <a:chExt cx="804323" cy="2497167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B15BD0-5071-426A-BD31-46E34D5C5BB0}"/>
                  </a:ext>
                </a:extLst>
              </p:cNvPr>
              <p:cNvSpPr txBox="1"/>
              <p:nvPr/>
            </p:nvSpPr>
            <p:spPr>
              <a:xfrm>
                <a:off x="12040904" y="3404563"/>
                <a:ext cx="733632" cy="24971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TPS</a:t>
                </a:r>
              </a:p>
              <a:p>
                <a:r>
                  <a:rPr lang="ko-KR" altLang="en-US" sz="4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대전</a:t>
                </a:r>
                <a:endParaRPr lang="en-US" altLang="ko-KR" sz="4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pic>
            <p:nvPicPr>
              <p:cNvPr id="27" name="Object 22">
                <a:extLst>
                  <a:ext uri="{FF2B5EF4-FFF2-40B4-BE49-F238E27FC236}">
                    <a16:creationId xmlns:a16="http://schemas.microsoft.com/office/drawing/2014/main" id="{01E4A31D-6418-41B8-B7BF-360E2B388B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10808979" y="4697341"/>
                <a:ext cx="2365622" cy="43153"/>
              </a:xfrm>
              <a:prstGeom prst="rect">
                <a:avLst/>
              </a:prstGeom>
            </p:spPr>
          </p:pic>
        </p:grp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E3E4919E-6C06-43FC-8E73-DE4509A8B1F3}"/>
                </a:ext>
              </a:extLst>
            </p:cNvPr>
            <p:cNvSpPr txBox="1"/>
            <p:nvPr/>
          </p:nvSpPr>
          <p:spPr>
            <a:xfrm>
              <a:off x="4473256" y="1049327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장르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A5EA90-98C1-4A68-AAD7-84DAB57DED8E}"/>
              </a:ext>
            </a:extLst>
          </p:cNvPr>
          <p:cNvGrpSpPr/>
          <p:nvPr/>
        </p:nvGrpSpPr>
        <p:grpSpPr>
          <a:xfrm>
            <a:off x="4406844" y="6210300"/>
            <a:ext cx="14033556" cy="4419600"/>
            <a:chOff x="4406844" y="5755250"/>
            <a:chExt cx="12903312" cy="4419600"/>
          </a:xfrm>
        </p:grpSpPr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75110061-F73C-4CBD-83DF-073DB95F2053}"/>
                </a:ext>
              </a:extLst>
            </p:cNvPr>
            <p:cNvSpPr txBox="1"/>
            <p:nvPr/>
          </p:nvSpPr>
          <p:spPr>
            <a:xfrm>
              <a:off x="4495800" y="6898250"/>
              <a:ext cx="12814356" cy="327660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모두가 잠든 사이 장난감들의 전쟁이 시작된다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.</a:t>
              </a: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장난감 상자 속 큐브 세상에서 벌어지는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장난감 병정들의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치열한 전투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!</a:t>
              </a:r>
            </a:p>
          </p:txBody>
        </p:sp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61E45075-EEB2-4E69-ACFF-E68E4D21EE30}"/>
                </a:ext>
              </a:extLst>
            </p:cNvPr>
            <p:cNvSpPr txBox="1"/>
            <p:nvPr/>
          </p:nvSpPr>
          <p:spPr>
            <a:xfrm>
              <a:off x="4406844" y="5755250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배경 스토리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12497A-9141-4582-A73C-442CD9412699}"/>
              </a:ext>
            </a:extLst>
          </p:cNvPr>
          <p:cNvGrpSpPr/>
          <p:nvPr/>
        </p:nvGrpSpPr>
        <p:grpSpPr>
          <a:xfrm>
            <a:off x="4397056" y="3695700"/>
            <a:ext cx="12989300" cy="1676400"/>
            <a:chOff x="4397056" y="3162300"/>
            <a:chExt cx="12989300" cy="1676400"/>
          </a:xfrm>
        </p:grpSpPr>
        <p:sp>
          <p:nvSpPr>
            <p:cNvPr id="16" name="Object 6">
              <a:extLst>
                <a:ext uri="{FF2B5EF4-FFF2-40B4-BE49-F238E27FC236}">
                  <a16:creationId xmlns:a16="http://schemas.microsoft.com/office/drawing/2014/main" id="{4FFE2C64-5A08-4EA1-9807-672F59468FEB}"/>
                </a:ext>
              </a:extLst>
            </p:cNvPr>
            <p:cNvSpPr txBox="1"/>
            <p:nvPr/>
          </p:nvSpPr>
          <p:spPr>
            <a:xfrm>
              <a:off x="4397056" y="3162300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플랫폼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DF9473C6-B396-47C8-A5EA-310666CCD4B7}"/>
                </a:ext>
              </a:extLst>
            </p:cNvPr>
            <p:cNvSpPr txBox="1"/>
            <p:nvPr/>
          </p:nvSpPr>
          <p:spPr>
            <a:xfrm>
              <a:off x="4572000" y="4152900"/>
              <a:ext cx="12814356" cy="68580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Windows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PC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4248E15-05BC-41FC-A809-26FDD76BE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254" y="1199017"/>
            <a:ext cx="7338946" cy="478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44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E8807E66-9EB0-4D8A-8791-2841FBA16273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그래픽 컨셉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2606F9A3-1EC4-4662-A970-1C38FFCBBCF1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id="{C94C0182-E955-4723-937B-6A32393897E9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64E282C-FC49-4E10-816A-D8EC2C859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408" y="1485900"/>
            <a:ext cx="13237283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39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Object 6">
            <a:extLst>
              <a:ext uri="{FF2B5EF4-FFF2-40B4-BE49-F238E27FC236}">
                <a16:creationId xmlns:a16="http://schemas.microsoft.com/office/drawing/2014/main" id="{42B6C93C-1435-44FE-9199-E715A33021B9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62BD5A9-8305-4934-80B3-4029DE37C63D}"/>
              </a:ext>
            </a:extLst>
          </p:cNvPr>
          <p:cNvGrpSpPr/>
          <p:nvPr/>
        </p:nvGrpSpPr>
        <p:grpSpPr>
          <a:xfrm>
            <a:off x="10883140" y="1926810"/>
            <a:ext cx="961859" cy="2000001"/>
            <a:chOff x="8751728" y="1790700"/>
            <a:chExt cx="849472" cy="17526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352983DB-76A1-466F-8BED-FAC487BE9EAD}"/>
                </a:ext>
              </a:extLst>
            </p:cNvPr>
            <p:cNvSpPr/>
            <p:nvPr/>
          </p:nvSpPr>
          <p:spPr>
            <a:xfrm>
              <a:off x="8751728" y="1790700"/>
              <a:ext cx="849472" cy="1752600"/>
            </a:xfrm>
            <a:prstGeom prst="roundRect">
              <a:avLst/>
            </a:prstGeom>
            <a:solidFill>
              <a:srgbClr val="FFE8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8E9EAEB1-F773-4131-8F54-37A83F448D72}"/>
                </a:ext>
              </a:extLst>
            </p:cNvPr>
            <p:cNvSpPr/>
            <p:nvPr/>
          </p:nvSpPr>
          <p:spPr>
            <a:xfrm>
              <a:off x="8751728" y="2628900"/>
              <a:ext cx="849472" cy="914400"/>
            </a:xfrm>
            <a:prstGeom prst="round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819632D-B308-4A1C-AFE7-203DBEE4A617}"/>
              </a:ext>
            </a:extLst>
          </p:cNvPr>
          <p:cNvSpPr/>
          <p:nvPr/>
        </p:nvSpPr>
        <p:spPr>
          <a:xfrm>
            <a:off x="10883140" y="2883332"/>
            <a:ext cx="961859" cy="513518"/>
          </a:xfrm>
          <a:prstGeom prst="rect">
            <a:avLst/>
          </a:prstGeom>
          <a:solidFill>
            <a:srgbClr val="E8C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잘린 대각선 방향 모서리 68">
            <a:extLst>
              <a:ext uri="{FF2B5EF4-FFF2-40B4-BE49-F238E27FC236}">
                <a16:creationId xmlns:a16="http://schemas.microsoft.com/office/drawing/2014/main" id="{E55D9980-8ED0-4019-B6E5-BF9A1D609CF4}"/>
              </a:ext>
            </a:extLst>
          </p:cNvPr>
          <p:cNvSpPr/>
          <p:nvPr/>
        </p:nvSpPr>
        <p:spPr>
          <a:xfrm>
            <a:off x="10883139" y="2810991"/>
            <a:ext cx="961859" cy="166975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2D91A3C-9FA7-44B5-9952-348A3FFFB5AE}"/>
              </a:ext>
            </a:extLst>
          </p:cNvPr>
          <p:cNvGrpSpPr/>
          <p:nvPr/>
        </p:nvGrpSpPr>
        <p:grpSpPr>
          <a:xfrm>
            <a:off x="10887642" y="1879650"/>
            <a:ext cx="1008344" cy="924505"/>
            <a:chOff x="8877547" y="1755052"/>
            <a:chExt cx="762192" cy="69882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BA0943B-C2A7-4E30-8EAD-10F558027542}"/>
                </a:ext>
              </a:extLst>
            </p:cNvPr>
            <p:cNvGrpSpPr/>
            <p:nvPr/>
          </p:nvGrpSpPr>
          <p:grpSpPr>
            <a:xfrm>
              <a:off x="9384110" y="2178124"/>
              <a:ext cx="255629" cy="275748"/>
              <a:chOff x="9368722" y="2245606"/>
              <a:chExt cx="294330" cy="275748"/>
            </a:xfrm>
            <a:solidFill>
              <a:srgbClr val="6F6D7B"/>
            </a:solidFill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B76D33DF-87B6-4EE4-98BA-30558A3C3D15}"/>
                  </a:ext>
                </a:extLst>
              </p:cNvPr>
              <p:cNvSpPr/>
              <p:nvPr/>
            </p:nvSpPr>
            <p:spPr>
              <a:xfrm>
                <a:off x="9368726" y="2250817"/>
                <a:ext cx="95390" cy="2239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153AAD6C-F5C9-4C28-A20E-E0BD80426757}"/>
                  </a:ext>
                </a:extLst>
              </p:cNvPr>
              <p:cNvSpPr/>
              <p:nvPr/>
            </p:nvSpPr>
            <p:spPr>
              <a:xfrm rot="6547513">
                <a:off x="9482593" y="2341390"/>
                <a:ext cx="66589" cy="2849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E06A8081-D7BB-401F-B9BC-2E814F55AB05}"/>
                  </a:ext>
                </a:extLst>
              </p:cNvPr>
              <p:cNvSpPr/>
              <p:nvPr/>
            </p:nvSpPr>
            <p:spPr>
              <a:xfrm rot="5400000">
                <a:off x="9471672" y="2142656"/>
                <a:ext cx="88430" cy="294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36233C6C-BF9A-40D1-9729-A0C8B3172B47}"/>
                  </a:ext>
                </a:extLst>
              </p:cNvPr>
              <p:cNvSpPr/>
              <p:nvPr/>
            </p:nvSpPr>
            <p:spPr>
              <a:xfrm rot="10800000">
                <a:off x="9575812" y="2405569"/>
                <a:ext cx="81316" cy="115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0" name="사각형: 잘린 대각선 방향 모서리 69">
              <a:extLst>
                <a:ext uri="{FF2B5EF4-FFF2-40B4-BE49-F238E27FC236}">
                  <a16:creationId xmlns:a16="http://schemas.microsoft.com/office/drawing/2014/main" id="{5FFC83E5-7287-4F2D-BEC7-35987A09EC15}"/>
                </a:ext>
              </a:extLst>
            </p:cNvPr>
            <p:cNvSpPr/>
            <p:nvPr/>
          </p:nvSpPr>
          <p:spPr>
            <a:xfrm rot="5400000">
              <a:off x="8754033" y="1878566"/>
              <a:ext cx="583035" cy="336007"/>
            </a:xfrm>
            <a:prstGeom prst="snip2DiagRect">
              <a:avLst>
                <a:gd name="adj1" fmla="val 0"/>
                <a:gd name="adj2" fmla="val 41613"/>
              </a:avLst>
            </a:prstGeom>
            <a:solidFill>
              <a:srgbClr val="6F6D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8FDBCFF-9F50-4F7E-90A4-D7901F0BA827}"/>
              </a:ext>
            </a:extLst>
          </p:cNvPr>
          <p:cNvGrpSpPr/>
          <p:nvPr/>
        </p:nvGrpSpPr>
        <p:grpSpPr>
          <a:xfrm>
            <a:off x="10534484" y="1562100"/>
            <a:ext cx="1676400" cy="667137"/>
            <a:chOff x="8486073" y="1434260"/>
            <a:chExt cx="1402604" cy="504279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B75E080-5E63-4C3A-8F6F-9CF0AE6E56AA}"/>
                </a:ext>
              </a:extLst>
            </p:cNvPr>
            <p:cNvGrpSpPr/>
            <p:nvPr/>
          </p:nvGrpSpPr>
          <p:grpSpPr>
            <a:xfrm>
              <a:off x="8486073" y="1434260"/>
              <a:ext cx="1402604" cy="504279"/>
              <a:chOff x="8480309" y="1424687"/>
              <a:chExt cx="1402604" cy="504279"/>
            </a:xfrm>
            <a:solidFill>
              <a:srgbClr val="E8C39B"/>
            </a:solidFill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3C6EC0EE-868E-4A39-9C74-F68FDE53B0F3}"/>
                  </a:ext>
                </a:extLst>
              </p:cNvPr>
              <p:cNvGrpSpPr/>
              <p:nvPr/>
            </p:nvGrpSpPr>
            <p:grpSpPr>
              <a:xfrm>
                <a:off x="8480309" y="1617662"/>
                <a:ext cx="1402604" cy="311304"/>
                <a:chOff x="8480309" y="1617662"/>
                <a:chExt cx="1402604" cy="311304"/>
              </a:xfrm>
              <a:grpFill/>
            </p:grpSpPr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F63B5EBA-E9F9-4DCD-9484-59C1A85C014A}"/>
                    </a:ext>
                  </a:extLst>
                </p:cNvPr>
                <p:cNvSpPr/>
                <p:nvPr/>
              </p:nvSpPr>
              <p:spPr>
                <a:xfrm>
                  <a:off x="8580278" y="1836448"/>
                  <a:ext cx="1192372" cy="884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2EA1396A-CFC5-4579-8E67-B1C2E627922A}"/>
                    </a:ext>
                  </a:extLst>
                </p:cNvPr>
                <p:cNvSpPr/>
                <p:nvPr/>
              </p:nvSpPr>
              <p:spPr>
                <a:xfrm rot="18554729">
                  <a:off x="9664760" y="170914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F18BD812-CF64-478B-96B7-FF360A99C9EF}"/>
                    </a:ext>
                  </a:extLst>
                </p:cNvPr>
                <p:cNvSpPr/>
                <p:nvPr/>
              </p:nvSpPr>
              <p:spPr>
                <a:xfrm rot="2933760">
                  <a:off x="8388829" y="171081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" name="사각형: 잘린 위쪽 모서리 9">
                <a:extLst>
                  <a:ext uri="{FF2B5EF4-FFF2-40B4-BE49-F238E27FC236}">
                    <a16:creationId xmlns:a16="http://schemas.microsoft.com/office/drawing/2014/main" id="{601E448F-9613-493A-B585-8D143C12B6B9}"/>
                  </a:ext>
                </a:extLst>
              </p:cNvPr>
              <p:cNvSpPr/>
              <p:nvPr/>
            </p:nvSpPr>
            <p:spPr>
              <a:xfrm>
                <a:off x="8751728" y="1424687"/>
                <a:ext cx="857417" cy="420757"/>
              </a:xfrm>
              <a:prstGeom prst="snip2SameRect">
                <a:avLst>
                  <a:gd name="adj1" fmla="val 36588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2A0697B-FA03-43CC-B937-8334E880FF54}"/>
                </a:ext>
              </a:extLst>
            </p:cNvPr>
            <p:cNvSpPr/>
            <p:nvPr/>
          </p:nvSpPr>
          <p:spPr>
            <a:xfrm>
              <a:off x="8757491" y="1714500"/>
              <a:ext cx="857417" cy="137412"/>
            </a:xfrm>
            <a:prstGeom prst="rect">
              <a:avLst/>
            </a:prstGeom>
            <a:solidFill>
              <a:srgbClr val="A59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990CDE4-5F17-4E75-8D8A-E0193413AF36}"/>
              </a:ext>
            </a:extLst>
          </p:cNvPr>
          <p:cNvSpPr/>
          <p:nvPr/>
        </p:nvSpPr>
        <p:spPr>
          <a:xfrm rot="21232586">
            <a:off x="12736306" y="2447314"/>
            <a:ext cx="4705192" cy="4073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L 도형 119">
            <a:extLst>
              <a:ext uri="{FF2B5EF4-FFF2-40B4-BE49-F238E27FC236}">
                <a16:creationId xmlns:a16="http://schemas.microsoft.com/office/drawing/2014/main" id="{E75BA8A8-76C8-4610-BC9E-F06996218EB7}"/>
              </a:ext>
            </a:extLst>
          </p:cNvPr>
          <p:cNvSpPr/>
          <p:nvPr/>
        </p:nvSpPr>
        <p:spPr>
          <a:xfrm rot="21240438" flipV="1">
            <a:off x="11945578" y="2840164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834E3CA-7D3B-487B-AAAE-0089BF4B0E1E}"/>
              </a:ext>
            </a:extLst>
          </p:cNvPr>
          <p:cNvGrpSpPr/>
          <p:nvPr/>
        </p:nvGrpSpPr>
        <p:grpSpPr>
          <a:xfrm>
            <a:off x="10873201" y="4888471"/>
            <a:ext cx="961859" cy="2000001"/>
            <a:chOff x="8751728" y="1790700"/>
            <a:chExt cx="849472" cy="1752600"/>
          </a:xfrm>
        </p:grpSpPr>
        <p:sp>
          <p:nvSpPr>
            <p:cNvPr id="179" name="사각형: 둥근 모서리 178">
              <a:extLst>
                <a:ext uri="{FF2B5EF4-FFF2-40B4-BE49-F238E27FC236}">
                  <a16:creationId xmlns:a16="http://schemas.microsoft.com/office/drawing/2014/main" id="{095D0499-C7A4-4FC5-92B0-71EF1F91EAF3}"/>
                </a:ext>
              </a:extLst>
            </p:cNvPr>
            <p:cNvSpPr/>
            <p:nvPr/>
          </p:nvSpPr>
          <p:spPr>
            <a:xfrm>
              <a:off x="8751728" y="1790700"/>
              <a:ext cx="849472" cy="1752600"/>
            </a:xfrm>
            <a:prstGeom prst="roundRect">
              <a:avLst/>
            </a:prstGeom>
            <a:solidFill>
              <a:srgbClr val="FFE8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사각형: 둥근 모서리 179">
              <a:extLst>
                <a:ext uri="{FF2B5EF4-FFF2-40B4-BE49-F238E27FC236}">
                  <a16:creationId xmlns:a16="http://schemas.microsoft.com/office/drawing/2014/main" id="{7AF98CC0-73A2-4A6C-972E-4D79031F47BB}"/>
                </a:ext>
              </a:extLst>
            </p:cNvPr>
            <p:cNvSpPr/>
            <p:nvPr/>
          </p:nvSpPr>
          <p:spPr>
            <a:xfrm>
              <a:off x="8751728" y="2628900"/>
              <a:ext cx="849472" cy="914400"/>
            </a:xfrm>
            <a:prstGeom prst="round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E71567F-538C-4F4F-A651-892B23BFB2A3}"/>
              </a:ext>
            </a:extLst>
          </p:cNvPr>
          <p:cNvSpPr/>
          <p:nvPr/>
        </p:nvSpPr>
        <p:spPr>
          <a:xfrm>
            <a:off x="10873201" y="5844993"/>
            <a:ext cx="961859" cy="513518"/>
          </a:xfrm>
          <a:prstGeom prst="rect">
            <a:avLst/>
          </a:prstGeom>
          <a:solidFill>
            <a:srgbClr val="E8C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사각형: 잘린 대각선 방향 모서리 162">
            <a:extLst>
              <a:ext uri="{FF2B5EF4-FFF2-40B4-BE49-F238E27FC236}">
                <a16:creationId xmlns:a16="http://schemas.microsoft.com/office/drawing/2014/main" id="{E627F1C9-5805-4AB6-98F1-7A93DD04FC3C}"/>
              </a:ext>
            </a:extLst>
          </p:cNvPr>
          <p:cNvSpPr/>
          <p:nvPr/>
        </p:nvSpPr>
        <p:spPr>
          <a:xfrm>
            <a:off x="10873200" y="5772652"/>
            <a:ext cx="961859" cy="166975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5A149FBC-797D-4238-AE92-7443000816B1}"/>
              </a:ext>
            </a:extLst>
          </p:cNvPr>
          <p:cNvGrpSpPr/>
          <p:nvPr/>
        </p:nvGrpSpPr>
        <p:grpSpPr>
          <a:xfrm>
            <a:off x="10877703" y="4841311"/>
            <a:ext cx="1008344" cy="924505"/>
            <a:chOff x="8877547" y="1755052"/>
            <a:chExt cx="762192" cy="698820"/>
          </a:xfrm>
        </p:grpSpPr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D564E6AC-1FD1-4669-9682-9F837D771389}"/>
                </a:ext>
              </a:extLst>
            </p:cNvPr>
            <p:cNvGrpSpPr/>
            <p:nvPr/>
          </p:nvGrpSpPr>
          <p:grpSpPr>
            <a:xfrm>
              <a:off x="9384110" y="2178124"/>
              <a:ext cx="255629" cy="275748"/>
              <a:chOff x="9368722" y="2245606"/>
              <a:chExt cx="294330" cy="275748"/>
            </a:xfrm>
            <a:solidFill>
              <a:srgbClr val="6F6D7B"/>
            </a:solidFill>
          </p:grpSpPr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CEA3CEC5-81F7-461F-BFD8-F06161595436}"/>
                  </a:ext>
                </a:extLst>
              </p:cNvPr>
              <p:cNvSpPr/>
              <p:nvPr/>
            </p:nvSpPr>
            <p:spPr>
              <a:xfrm>
                <a:off x="9368726" y="2250817"/>
                <a:ext cx="95390" cy="2239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7C099975-8111-424D-BC33-57F128556C0E}"/>
                  </a:ext>
                </a:extLst>
              </p:cNvPr>
              <p:cNvSpPr/>
              <p:nvPr/>
            </p:nvSpPr>
            <p:spPr>
              <a:xfrm rot="6547513">
                <a:off x="9482593" y="2341390"/>
                <a:ext cx="66589" cy="2849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EB90AA58-5C7E-4F98-96F5-EF813A7E4D2B}"/>
                  </a:ext>
                </a:extLst>
              </p:cNvPr>
              <p:cNvSpPr/>
              <p:nvPr/>
            </p:nvSpPr>
            <p:spPr>
              <a:xfrm rot="5400000">
                <a:off x="9471672" y="2142656"/>
                <a:ext cx="88430" cy="294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7BB7DFCC-A90E-46D3-8CA7-44C986247B37}"/>
                  </a:ext>
                </a:extLst>
              </p:cNvPr>
              <p:cNvSpPr/>
              <p:nvPr/>
            </p:nvSpPr>
            <p:spPr>
              <a:xfrm rot="10800000">
                <a:off x="9575812" y="2405569"/>
                <a:ext cx="81316" cy="115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74" name="사각형: 잘린 대각선 방향 모서리 173">
              <a:extLst>
                <a:ext uri="{FF2B5EF4-FFF2-40B4-BE49-F238E27FC236}">
                  <a16:creationId xmlns:a16="http://schemas.microsoft.com/office/drawing/2014/main" id="{E0E458AD-82AC-4196-B878-7796A818EC32}"/>
                </a:ext>
              </a:extLst>
            </p:cNvPr>
            <p:cNvSpPr/>
            <p:nvPr/>
          </p:nvSpPr>
          <p:spPr>
            <a:xfrm rot="5400000">
              <a:off x="8754033" y="1878566"/>
              <a:ext cx="583035" cy="336007"/>
            </a:xfrm>
            <a:prstGeom prst="snip2DiagRect">
              <a:avLst>
                <a:gd name="adj1" fmla="val 0"/>
                <a:gd name="adj2" fmla="val 41613"/>
              </a:avLst>
            </a:prstGeom>
            <a:solidFill>
              <a:srgbClr val="6F6D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241298C7-587A-40A3-88F7-B32E22868532}"/>
              </a:ext>
            </a:extLst>
          </p:cNvPr>
          <p:cNvGrpSpPr/>
          <p:nvPr/>
        </p:nvGrpSpPr>
        <p:grpSpPr>
          <a:xfrm>
            <a:off x="10524545" y="4523761"/>
            <a:ext cx="1676400" cy="667137"/>
            <a:chOff x="8486073" y="1434260"/>
            <a:chExt cx="1402604" cy="504279"/>
          </a:xfrm>
        </p:grpSpPr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783B2BA8-1A60-48FF-937E-6D51C4D39FA3}"/>
                </a:ext>
              </a:extLst>
            </p:cNvPr>
            <p:cNvGrpSpPr/>
            <p:nvPr/>
          </p:nvGrpSpPr>
          <p:grpSpPr>
            <a:xfrm>
              <a:off x="8486073" y="1434260"/>
              <a:ext cx="1402604" cy="504279"/>
              <a:chOff x="8480309" y="1424687"/>
              <a:chExt cx="1402604" cy="504279"/>
            </a:xfrm>
            <a:solidFill>
              <a:srgbClr val="E8C39B"/>
            </a:solidFill>
          </p:grpSpPr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78F91975-62D6-40BB-837F-57FD028F0930}"/>
                  </a:ext>
                </a:extLst>
              </p:cNvPr>
              <p:cNvGrpSpPr/>
              <p:nvPr/>
            </p:nvGrpSpPr>
            <p:grpSpPr>
              <a:xfrm>
                <a:off x="8480309" y="1617662"/>
                <a:ext cx="1402604" cy="311304"/>
                <a:chOff x="8480309" y="1617662"/>
                <a:chExt cx="1402604" cy="311304"/>
              </a:xfrm>
              <a:grpFill/>
            </p:grpSpPr>
            <p:sp>
              <p:nvSpPr>
                <p:cNvPr id="170" name="직사각형 169">
                  <a:extLst>
                    <a:ext uri="{FF2B5EF4-FFF2-40B4-BE49-F238E27FC236}">
                      <a16:creationId xmlns:a16="http://schemas.microsoft.com/office/drawing/2014/main" id="{B465FB52-7A06-49E7-9692-D0DAE81C0395}"/>
                    </a:ext>
                  </a:extLst>
                </p:cNvPr>
                <p:cNvSpPr/>
                <p:nvPr/>
              </p:nvSpPr>
              <p:spPr>
                <a:xfrm>
                  <a:off x="8580278" y="1836448"/>
                  <a:ext cx="1192372" cy="884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1" name="직사각형 170">
                  <a:extLst>
                    <a:ext uri="{FF2B5EF4-FFF2-40B4-BE49-F238E27FC236}">
                      <a16:creationId xmlns:a16="http://schemas.microsoft.com/office/drawing/2014/main" id="{0052C077-1ADE-48DA-9A95-6D78CA365AE9}"/>
                    </a:ext>
                  </a:extLst>
                </p:cNvPr>
                <p:cNvSpPr/>
                <p:nvPr/>
              </p:nvSpPr>
              <p:spPr>
                <a:xfrm rot="18554729">
                  <a:off x="9664760" y="170914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2" name="직사각형 171">
                  <a:extLst>
                    <a:ext uri="{FF2B5EF4-FFF2-40B4-BE49-F238E27FC236}">
                      <a16:creationId xmlns:a16="http://schemas.microsoft.com/office/drawing/2014/main" id="{0969B2C5-9F2D-4D26-B88D-EB8E745DAE96}"/>
                    </a:ext>
                  </a:extLst>
                </p:cNvPr>
                <p:cNvSpPr/>
                <p:nvPr/>
              </p:nvSpPr>
              <p:spPr>
                <a:xfrm rot="2933760">
                  <a:off x="8388829" y="171081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9" name="사각형: 잘린 위쪽 모서리 168">
                <a:extLst>
                  <a:ext uri="{FF2B5EF4-FFF2-40B4-BE49-F238E27FC236}">
                    <a16:creationId xmlns:a16="http://schemas.microsoft.com/office/drawing/2014/main" id="{27BE3132-7F0D-4537-ABCF-59F5611BC535}"/>
                  </a:ext>
                </a:extLst>
              </p:cNvPr>
              <p:cNvSpPr/>
              <p:nvPr/>
            </p:nvSpPr>
            <p:spPr>
              <a:xfrm>
                <a:off x="8751728" y="1424687"/>
                <a:ext cx="857417" cy="420757"/>
              </a:xfrm>
              <a:prstGeom prst="snip2SameRect">
                <a:avLst>
                  <a:gd name="adj1" fmla="val 36588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B0037443-F1C7-43B0-AF53-F8ABCAFDE44A}"/>
                </a:ext>
              </a:extLst>
            </p:cNvPr>
            <p:cNvSpPr/>
            <p:nvPr/>
          </p:nvSpPr>
          <p:spPr>
            <a:xfrm>
              <a:off x="8757491" y="1714500"/>
              <a:ext cx="857417" cy="137412"/>
            </a:xfrm>
            <a:prstGeom prst="rect">
              <a:avLst/>
            </a:prstGeom>
            <a:solidFill>
              <a:srgbClr val="A59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2" name="사각형: 잘린 위쪽 모서리 181">
            <a:extLst>
              <a:ext uri="{FF2B5EF4-FFF2-40B4-BE49-F238E27FC236}">
                <a16:creationId xmlns:a16="http://schemas.microsoft.com/office/drawing/2014/main" id="{FB081F57-FA17-4874-B24D-4B4307278102}"/>
              </a:ext>
            </a:extLst>
          </p:cNvPr>
          <p:cNvSpPr/>
          <p:nvPr/>
        </p:nvSpPr>
        <p:spPr>
          <a:xfrm rot="5047954">
            <a:off x="14781330" y="5481491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사각형: 잘린 위쪽 모서리 182">
            <a:extLst>
              <a:ext uri="{FF2B5EF4-FFF2-40B4-BE49-F238E27FC236}">
                <a16:creationId xmlns:a16="http://schemas.microsoft.com/office/drawing/2014/main" id="{3122FE1E-79DF-48E5-840E-430E3BD08D2D}"/>
              </a:ext>
            </a:extLst>
          </p:cNvPr>
          <p:cNvSpPr/>
          <p:nvPr/>
        </p:nvSpPr>
        <p:spPr>
          <a:xfrm rot="5016310">
            <a:off x="16765707" y="4935691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4" name="L 도형 183">
            <a:extLst>
              <a:ext uri="{FF2B5EF4-FFF2-40B4-BE49-F238E27FC236}">
                <a16:creationId xmlns:a16="http://schemas.microsoft.com/office/drawing/2014/main" id="{3CA679DD-BC25-44B5-830D-CF6ACB5AEA9F}"/>
              </a:ext>
            </a:extLst>
          </p:cNvPr>
          <p:cNvSpPr/>
          <p:nvPr/>
        </p:nvSpPr>
        <p:spPr>
          <a:xfrm rot="21240438" flipV="1">
            <a:off x="11935639" y="5801825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A602AA69-28FF-4CF6-B3B0-94D81DD8A236}"/>
              </a:ext>
            </a:extLst>
          </p:cNvPr>
          <p:cNvGrpSpPr/>
          <p:nvPr/>
        </p:nvGrpSpPr>
        <p:grpSpPr>
          <a:xfrm>
            <a:off x="10842619" y="7767905"/>
            <a:ext cx="961859" cy="2000001"/>
            <a:chOff x="8751728" y="1790700"/>
            <a:chExt cx="849472" cy="1752600"/>
          </a:xfrm>
        </p:grpSpPr>
        <p:sp>
          <p:nvSpPr>
            <p:cNvPr id="204" name="사각형: 둥근 모서리 203">
              <a:extLst>
                <a:ext uri="{FF2B5EF4-FFF2-40B4-BE49-F238E27FC236}">
                  <a16:creationId xmlns:a16="http://schemas.microsoft.com/office/drawing/2014/main" id="{F3502EDD-02D2-43D9-AE64-852CC4754DAE}"/>
                </a:ext>
              </a:extLst>
            </p:cNvPr>
            <p:cNvSpPr/>
            <p:nvPr/>
          </p:nvSpPr>
          <p:spPr>
            <a:xfrm>
              <a:off x="8751728" y="1790700"/>
              <a:ext cx="849472" cy="1752600"/>
            </a:xfrm>
            <a:prstGeom prst="roundRect">
              <a:avLst/>
            </a:prstGeom>
            <a:solidFill>
              <a:srgbClr val="FFE8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사각형: 둥근 모서리 204">
              <a:extLst>
                <a:ext uri="{FF2B5EF4-FFF2-40B4-BE49-F238E27FC236}">
                  <a16:creationId xmlns:a16="http://schemas.microsoft.com/office/drawing/2014/main" id="{16E3FCC7-B21C-4CBD-B6FC-E2AA5F4369D9}"/>
                </a:ext>
              </a:extLst>
            </p:cNvPr>
            <p:cNvSpPr/>
            <p:nvPr/>
          </p:nvSpPr>
          <p:spPr>
            <a:xfrm>
              <a:off x="8751728" y="2628900"/>
              <a:ext cx="849472" cy="914400"/>
            </a:xfrm>
            <a:prstGeom prst="round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1A5E0911-D300-4A66-87A7-2961FE9E5A6E}"/>
              </a:ext>
            </a:extLst>
          </p:cNvPr>
          <p:cNvSpPr/>
          <p:nvPr/>
        </p:nvSpPr>
        <p:spPr>
          <a:xfrm>
            <a:off x="10842619" y="8724427"/>
            <a:ext cx="961859" cy="513518"/>
          </a:xfrm>
          <a:prstGeom prst="rect">
            <a:avLst/>
          </a:prstGeom>
          <a:solidFill>
            <a:srgbClr val="E8C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사각형: 잘린 대각선 방향 모서리 187">
            <a:extLst>
              <a:ext uri="{FF2B5EF4-FFF2-40B4-BE49-F238E27FC236}">
                <a16:creationId xmlns:a16="http://schemas.microsoft.com/office/drawing/2014/main" id="{FD0E7C56-D769-4FE4-816B-094FCB854B76}"/>
              </a:ext>
            </a:extLst>
          </p:cNvPr>
          <p:cNvSpPr/>
          <p:nvPr/>
        </p:nvSpPr>
        <p:spPr>
          <a:xfrm>
            <a:off x="10842618" y="8652086"/>
            <a:ext cx="961859" cy="166975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CDE9A334-CB3A-4170-B5AF-CA6B7BA0AEE8}"/>
              </a:ext>
            </a:extLst>
          </p:cNvPr>
          <p:cNvGrpSpPr/>
          <p:nvPr/>
        </p:nvGrpSpPr>
        <p:grpSpPr>
          <a:xfrm>
            <a:off x="10847121" y="7720745"/>
            <a:ext cx="1008344" cy="924505"/>
            <a:chOff x="8877547" y="1755052"/>
            <a:chExt cx="762192" cy="698820"/>
          </a:xfrm>
        </p:grpSpPr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9DB344CC-9891-4D93-99F8-ED3666F519C7}"/>
                </a:ext>
              </a:extLst>
            </p:cNvPr>
            <p:cNvGrpSpPr/>
            <p:nvPr/>
          </p:nvGrpSpPr>
          <p:grpSpPr>
            <a:xfrm>
              <a:off x="9384110" y="2178124"/>
              <a:ext cx="255629" cy="275748"/>
              <a:chOff x="9368722" y="2245606"/>
              <a:chExt cx="294330" cy="275748"/>
            </a:xfrm>
            <a:solidFill>
              <a:srgbClr val="6F6D7B"/>
            </a:solidFill>
          </p:grpSpPr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58441A23-4FF5-4A9A-BDB7-E82DA2F82EE7}"/>
                  </a:ext>
                </a:extLst>
              </p:cNvPr>
              <p:cNvSpPr/>
              <p:nvPr/>
            </p:nvSpPr>
            <p:spPr>
              <a:xfrm>
                <a:off x="9368726" y="2250817"/>
                <a:ext cx="95390" cy="2239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7E6E4B65-3AE6-467F-838A-2A8DDC45A053}"/>
                  </a:ext>
                </a:extLst>
              </p:cNvPr>
              <p:cNvSpPr/>
              <p:nvPr/>
            </p:nvSpPr>
            <p:spPr>
              <a:xfrm rot="6547513">
                <a:off x="9482593" y="2341390"/>
                <a:ext cx="66589" cy="2849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5D4C7A78-5E28-4082-9792-DA339CF0DCEA}"/>
                  </a:ext>
                </a:extLst>
              </p:cNvPr>
              <p:cNvSpPr/>
              <p:nvPr/>
            </p:nvSpPr>
            <p:spPr>
              <a:xfrm rot="5400000">
                <a:off x="9471672" y="2142656"/>
                <a:ext cx="88430" cy="294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98E90BB9-4D36-48C4-9BEA-34A36C048220}"/>
                  </a:ext>
                </a:extLst>
              </p:cNvPr>
              <p:cNvSpPr/>
              <p:nvPr/>
            </p:nvSpPr>
            <p:spPr>
              <a:xfrm rot="10800000">
                <a:off x="9575812" y="2405569"/>
                <a:ext cx="81316" cy="115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99" name="사각형: 잘린 대각선 방향 모서리 198">
              <a:extLst>
                <a:ext uri="{FF2B5EF4-FFF2-40B4-BE49-F238E27FC236}">
                  <a16:creationId xmlns:a16="http://schemas.microsoft.com/office/drawing/2014/main" id="{05E00311-40A3-4E60-883F-94DF6A8BAEA7}"/>
                </a:ext>
              </a:extLst>
            </p:cNvPr>
            <p:cNvSpPr/>
            <p:nvPr/>
          </p:nvSpPr>
          <p:spPr>
            <a:xfrm rot="5400000">
              <a:off x="8754033" y="1878566"/>
              <a:ext cx="583035" cy="336007"/>
            </a:xfrm>
            <a:prstGeom prst="snip2DiagRect">
              <a:avLst>
                <a:gd name="adj1" fmla="val 0"/>
                <a:gd name="adj2" fmla="val 41613"/>
              </a:avLst>
            </a:prstGeom>
            <a:solidFill>
              <a:srgbClr val="6F6D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55E08310-2ECF-44EF-BBFB-D4CA7EF26335}"/>
              </a:ext>
            </a:extLst>
          </p:cNvPr>
          <p:cNvGrpSpPr/>
          <p:nvPr/>
        </p:nvGrpSpPr>
        <p:grpSpPr>
          <a:xfrm>
            <a:off x="10493963" y="7403195"/>
            <a:ext cx="1676400" cy="667137"/>
            <a:chOff x="8486073" y="1434260"/>
            <a:chExt cx="1402604" cy="504279"/>
          </a:xfrm>
        </p:grpSpPr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BB4D3C6C-30A8-4A95-B301-A3C5342827A8}"/>
                </a:ext>
              </a:extLst>
            </p:cNvPr>
            <p:cNvGrpSpPr/>
            <p:nvPr/>
          </p:nvGrpSpPr>
          <p:grpSpPr>
            <a:xfrm>
              <a:off x="8486073" y="1434260"/>
              <a:ext cx="1402604" cy="504279"/>
              <a:chOff x="8480309" y="1424687"/>
              <a:chExt cx="1402604" cy="504279"/>
            </a:xfrm>
            <a:solidFill>
              <a:srgbClr val="E8C39B"/>
            </a:solidFill>
          </p:grpSpPr>
          <p:grpSp>
            <p:nvGrpSpPr>
              <p:cNvPr id="193" name="그룹 192">
                <a:extLst>
                  <a:ext uri="{FF2B5EF4-FFF2-40B4-BE49-F238E27FC236}">
                    <a16:creationId xmlns:a16="http://schemas.microsoft.com/office/drawing/2014/main" id="{6885B326-691D-4B11-ABE4-9B76D5C6C9EF}"/>
                  </a:ext>
                </a:extLst>
              </p:cNvPr>
              <p:cNvGrpSpPr/>
              <p:nvPr/>
            </p:nvGrpSpPr>
            <p:grpSpPr>
              <a:xfrm>
                <a:off x="8480309" y="1617662"/>
                <a:ext cx="1402604" cy="311304"/>
                <a:chOff x="8480309" y="1617662"/>
                <a:chExt cx="1402604" cy="311304"/>
              </a:xfrm>
              <a:grpFill/>
            </p:grpSpPr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4A74D888-7F66-469D-9A7C-E1FD23883821}"/>
                    </a:ext>
                  </a:extLst>
                </p:cNvPr>
                <p:cNvSpPr/>
                <p:nvPr/>
              </p:nvSpPr>
              <p:spPr>
                <a:xfrm>
                  <a:off x="8580278" y="1836448"/>
                  <a:ext cx="1192372" cy="884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5536F1EB-D5F7-4C26-B42F-6FD59CCD8943}"/>
                    </a:ext>
                  </a:extLst>
                </p:cNvPr>
                <p:cNvSpPr/>
                <p:nvPr/>
              </p:nvSpPr>
              <p:spPr>
                <a:xfrm rot="18554729">
                  <a:off x="9664760" y="170914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8D82DD3F-ED45-4494-91F8-22C08E5F43FD}"/>
                    </a:ext>
                  </a:extLst>
                </p:cNvPr>
                <p:cNvSpPr/>
                <p:nvPr/>
              </p:nvSpPr>
              <p:spPr>
                <a:xfrm rot="2933760">
                  <a:off x="8388829" y="171081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94" name="사각형: 잘린 위쪽 모서리 193">
                <a:extLst>
                  <a:ext uri="{FF2B5EF4-FFF2-40B4-BE49-F238E27FC236}">
                    <a16:creationId xmlns:a16="http://schemas.microsoft.com/office/drawing/2014/main" id="{D24C84B0-7FD0-484B-9482-34199B440744}"/>
                  </a:ext>
                </a:extLst>
              </p:cNvPr>
              <p:cNvSpPr/>
              <p:nvPr/>
            </p:nvSpPr>
            <p:spPr>
              <a:xfrm>
                <a:off x="8751728" y="1424687"/>
                <a:ext cx="857417" cy="420757"/>
              </a:xfrm>
              <a:prstGeom prst="snip2SameRect">
                <a:avLst>
                  <a:gd name="adj1" fmla="val 36588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31F9F3C2-9FBA-4F24-ADD2-6BEF896A4105}"/>
                </a:ext>
              </a:extLst>
            </p:cNvPr>
            <p:cNvSpPr/>
            <p:nvPr/>
          </p:nvSpPr>
          <p:spPr>
            <a:xfrm>
              <a:off x="8757491" y="1714500"/>
              <a:ext cx="857417" cy="137412"/>
            </a:xfrm>
            <a:prstGeom prst="rect">
              <a:avLst/>
            </a:prstGeom>
            <a:solidFill>
              <a:srgbClr val="A59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9" name="L 도형 208">
            <a:extLst>
              <a:ext uri="{FF2B5EF4-FFF2-40B4-BE49-F238E27FC236}">
                <a16:creationId xmlns:a16="http://schemas.microsoft.com/office/drawing/2014/main" id="{F704ED92-70CB-4E32-8313-E27B68826404}"/>
              </a:ext>
            </a:extLst>
          </p:cNvPr>
          <p:cNvSpPr/>
          <p:nvPr/>
        </p:nvSpPr>
        <p:spPr>
          <a:xfrm rot="21240438" flipV="1">
            <a:off x="11905057" y="8681259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CFA6713A-9535-433A-AD40-323218D99E34}"/>
              </a:ext>
            </a:extLst>
          </p:cNvPr>
          <p:cNvGrpSpPr/>
          <p:nvPr/>
        </p:nvGrpSpPr>
        <p:grpSpPr>
          <a:xfrm>
            <a:off x="12772608" y="8051061"/>
            <a:ext cx="4625413" cy="879637"/>
            <a:chOff x="10848724" y="8003981"/>
            <a:chExt cx="4625413" cy="879637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07" name="사각형: 잘린 위쪽 모서리 206">
              <a:extLst>
                <a:ext uri="{FF2B5EF4-FFF2-40B4-BE49-F238E27FC236}">
                  <a16:creationId xmlns:a16="http://schemas.microsoft.com/office/drawing/2014/main" id="{19BCB71A-A72F-4266-97C7-13134A4309F6}"/>
                </a:ext>
              </a:extLst>
            </p:cNvPr>
            <p:cNvSpPr/>
            <p:nvPr/>
          </p:nvSpPr>
          <p:spPr>
            <a:xfrm rot="5047954">
              <a:off x="13343697" y="8269167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사각형: 잘린 위쪽 모서리 207">
              <a:extLst>
                <a:ext uri="{FF2B5EF4-FFF2-40B4-BE49-F238E27FC236}">
                  <a16:creationId xmlns:a16="http://schemas.microsoft.com/office/drawing/2014/main" id="{0766554D-261C-4428-B9DD-630982A34610}"/>
                </a:ext>
              </a:extLst>
            </p:cNvPr>
            <p:cNvSpPr/>
            <p:nvPr/>
          </p:nvSpPr>
          <p:spPr>
            <a:xfrm rot="5016310">
              <a:off x="15123092" y="7881536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사각형: 잘린 위쪽 모서리 214">
              <a:extLst>
                <a:ext uri="{FF2B5EF4-FFF2-40B4-BE49-F238E27FC236}">
                  <a16:creationId xmlns:a16="http://schemas.microsoft.com/office/drawing/2014/main" id="{03B9A93D-7FD1-493D-98E8-066A2EBFC832}"/>
                </a:ext>
              </a:extLst>
            </p:cNvPr>
            <p:cNvSpPr/>
            <p:nvPr/>
          </p:nvSpPr>
          <p:spPr>
            <a:xfrm rot="5016310">
              <a:off x="13936829" y="8003519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사각형: 잘린 위쪽 모서리 216">
              <a:extLst>
                <a:ext uri="{FF2B5EF4-FFF2-40B4-BE49-F238E27FC236}">
                  <a16:creationId xmlns:a16="http://schemas.microsoft.com/office/drawing/2014/main" id="{74305291-D249-4BE2-9EFC-6C6015468258}"/>
                </a:ext>
              </a:extLst>
            </p:cNvPr>
            <p:cNvSpPr/>
            <p:nvPr/>
          </p:nvSpPr>
          <p:spPr>
            <a:xfrm rot="5047954">
              <a:off x="14529961" y="8141421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사각형: 잘린 위쪽 모서리 217">
              <a:extLst>
                <a:ext uri="{FF2B5EF4-FFF2-40B4-BE49-F238E27FC236}">
                  <a16:creationId xmlns:a16="http://schemas.microsoft.com/office/drawing/2014/main" id="{240567A0-B508-4C06-BC16-0B0EA886005A}"/>
                </a:ext>
              </a:extLst>
            </p:cNvPr>
            <p:cNvSpPr/>
            <p:nvPr/>
          </p:nvSpPr>
          <p:spPr>
            <a:xfrm rot="5047954">
              <a:off x="10971169" y="8532573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사각형: 잘린 위쪽 모서리 218">
              <a:extLst>
                <a:ext uri="{FF2B5EF4-FFF2-40B4-BE49-F238E27FC236}">
                  <a16:creationId xmlns:a16="http://schemas.microsoft.com/office/drawing/2014/main" id="{9FB957F3-C093-471A-9529-05351FD95B58}"/>
                </a:ext>
              </a:extLst>
            </p:cNvPr>
            <p:cNvSpPr/>
            <p:nvPr/>
          </p:nvSpPr>
          <p:spPr>
            <a:xfrm rot="5016310">
              <a:off x="12750565" y="8144942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사각형: 잘린 위쪽 모서리 219">
              <a:extLst>
                <a:ext uri="{FF2B5EF4-FFF2-40B4-BE49-F238E27FC236}">
                  <a16:creationId xmlns:a16="http://schemas.microsoft.com/office/drawing/2014/main" id="{FC853616-3E8F-40AF-8DE2-E4F86C67D96A}"/>
                </a:ext>
              </a:extLst>
            </p:cNvPr>
            <p:cNvSpPr/>
            <p:nvPr/>
          </p:nvSpPr>
          <p:spPr>
            <a:xfrm rot="5016310">
              <a:off x="11564301" y="8266925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사각형: 잘린 위쪽 모서리 220">
              <a:extLst>
                <a:ext uri="{FF2B5EF4-FFF2-40B4-BE49-F238E27FC236}">
                  <a16:creationId xmlns:a16="http://schemas.microsoft.com/office/drawing/2014/main" id="{871EBD88-DAF0-4C40-B9E5-71BF223E0873}"/>
                </a:ext>
              </a:extLst>
            </p:cNvPr>
            <p:cNvSpPr/>
            <p:nvPr/>
          </p:nvSpPr>
          <p:spPr>
            <a:xfrm rot="5047954">
              <a:off x="12157433" y="8404827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4E46A012-E23F-48FC-BEC0-BADAC77ED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840" y="1498837"/>
            <a:ext cx="1525316" cy="2511428"/>
          </a:xfrm>
          <a:prstGeom prst="rect">
            <a:avLst/>
          </a:prstGeom>
        </p:spPr>
      </p:pic>
      <p:sp>
        <p:nvSpPr>
          <p:cNvPr id="223" name="Object 6">
            <a:extLst>
              <a:ext uri="{FF2B5EF4-FFF2-40B4-BE49-F238E27FC236}">
                <a16:creationId xmlns:a16="http://schemas.microsoft.com/office/drawing/2014/main" id="{D51A4E1E-C0A3-4EAF-88D0-2ADF60CD7C4D}"/>
              </a:ext>
            </a:extLst>
          </p:cNvPr>
          <p:cNvSpPr txBox="1"/>
          <p:nvPr/>
        </p:nvSpPr>
        <p:spPr>
          <a:xfrm>
            <a:off x="4237949" y="1562100"/>
            <a:ext cx="3306870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기본 </a:t>
            </a:r>
            <a:r>
              <a:rPr lang="ko-KR" altLang="en-US" sz="4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스탯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4CC9C81F-BD99-4368-83DB-753DFBD8717E}"/>
              </a:ext>
            </a:extLst>
          </p:cNvPr>
          <p:cNvSpPr txBox="1"/>
          <p:nvPr/>
        </p:nvSpPr>
        <p:spPr>
          <a:xfrm>
            <a:off x="4751883" y="2428968"/>
            <a:ext cx="46480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무기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두개의 권총</a:t>
            </a:r>
            <a:endParaRPr lang="en-US" altLang="ko-KR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사거리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중거리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(10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칸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투사체 발사 형태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일자형</a:t>
            </a:r>
            <a:endParaRPr lang="en-US" altLang="ko-KR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최대 장전 수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3</a:t>
            </a: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시간이 지나면 투사체가 충전된다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32" name="Object 6">
            <a:extLst>
              <a:ext uri="{FF2B5EF4-FFF2-40B4-BE49-F238E27FC236}">
                <a16:creationId xmlns:a16="http://schemas.microsoft.com/office/drawing/2014/main" id="{B81A01C8-990E-4D25-988A-65E1F0DA8B61}"/>
              </a:ext>
            </a:extLst>
          </p:cNvPr>
          <p:cNvSpPr txBox="1"/>
          <p:nvPr/>
        </p:nvSpPr>
        <p:spPr>
          <a:xfrm>
            <a:off x="3951086" y="5503004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공격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785DBDC6-2827-41A2-8E8F-B73AFE0BE57C}"/>
              </a:ext>
            </a:extLst>
          </p:cNvPr>
          <p:cNvSpPr txBox="1"/>
          <p:nvPr/>
        </p:nvSpPr>
        <p:spPr>
          <a:xfrm>
            <a:off x="4751882" y="6367671"/>
            <a:ext cx="563592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전방에 권총을 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6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발 발사 한다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공격을 적중하여 스킬을 충전할 수 있다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sp>
        <p:nvSpPr>
          <p:cNvPr id="240" name="Object 6">
            <a:extLst>
              <a:ext uri="{FF2B5EF4-FFF2-40B4-BE49-F238E27FC236}">
                <a16:creationId xmlns:a16="http://schemas.microsoft.com/office/drawing/2014/main" id="{C8FF37C0-F0D0-4DB0-A5B1-5BC90FCE60E6}"/>
              </a:ext>
            </a:extLst>
          </p:cNvPr>
          <p:cNvSpPr txBox="1"/>
          <p:nvPr/>
        </p:nvSpPr>
        <p:spPr>
          <a:xfrm>
            <a:off x="4551675" y="7707856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스킬 공격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4E728410-5ECA-4FFE-92A4-0B5307DDCDF1}"/>
              </a:ext>
            </a:extLst>
          </p:cNvPr>
          <p:cNvSpPr txBox="1"/>
          <p:nvPr/>
        </p:nvSpPr>
        <p:spPr>
          <a:xfrm>
            <a:off x="4727629" y="8577471"/>
            <a:ext cx="542310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전방에 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12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발의 권총을 연달아 발사한다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경로에 블록이 있으면 파괴한다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877B07-AD32-4F07-8245-2E240D21C493}"/>
              </a:ext>
            </a:extLst>
          </p:cNvPr>
          <p:cNvSpPr txBox="1"/>
          <p:nvPr/>
        </p:nvSpPr>
        <p:spPr>
          <a:xfrm>
            <a:off x="11001015" y="3927027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조준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654D00D-7BCA-4E70-82E6-E6ACA0D6BEDF}"/>
              </a:ext>
            </a:extLst>
          </p:cNvPr>
          <p:cNvSpPr txBox="1"/>
          <p:nvPr/>
        </p:nvSpPr>
        <p:spPr>
          <a:xfrm>
            <a:off x="11020668" y="6883158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공격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FE751A3-5160-4137-9CD4-725AC4D82FE3}"/>
              </a:ext>
            </a:extLst>
          </p:cNvPr>
          <p:cNvSpPr txBox="1"/>
          <p:nvPr/>
        </p:nvSpPr>
        <p:spPr>
          <a:xfrm>
            <a:off x="11001016" y="9757236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스킬</a:t>
            </a:r>
          </a:p>
        </p:txBody>
      </p:sp>
      <p:sp>
        <p:nvSpPr>
          <p:cNvPr id="100" name="사각형: 잘린 위쪽 모서리 99">
            <a:extLst>
              <a:ext uri="{FF2B5EF4-FFF2-40B4-BE49-F238E27FC236}">
                <a16:creationId xmlns:a16="http://schemas.microsoft.com/office/drawing/2014/main" id="{7FA75712-6578-493C-A9DB-F542C3F11F1E}"/>
              </a:ext>
            </a:extLst>
          </p:cNvPr>
          <p:cNvSpPr/>
          <p:nvPr/>
        </p:nvSpPr>
        <p:spPr>
          <a:xfrm rot="5047954">
            <a:off x="13391690" y="5664384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잘린 위쪽 모서리 100">
            <a:extLst>
              <a:ext uri="{FF2B5EF4-FFF2-40B4-BE49-F238E27FC236}">
                <a16:creationId xmlns:a16="http://schemas.microsoft.com/office/drawing/2014/main" id="{8122267B-2F73-4ACA-84C2-CC5D1FA86708}"/>
              </a:ext>
            </a:extLst>
          </p:cNvPr>
          <p:cNvSpPr/>
          <p:nvPr/>
        </p:nvSpPr>
        <p:spPr>
          <a:xfrm rot="5016310">
            <a:off x="15386321" y="5141302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잘린 위쪽 모서리 101">
            <a:extLst>
              <a:ext uri="{FF2B5EF4-FFF2-40B4-BE49-F238E27FC236}">
                <a16:creationId xmlns:a16="http://schemas.microsoft.com/office/drawing/2014/main" id="{0B1B6BFE-0818-4D5E-9FFC-69DB88411988}"/>
              </a:ext>
            </a:extLst>
          </p:cNvPr>
          <p:cNvSpPr/>
          <p:nvPr/>
        </p:nvSpPr>
        <p:spPr>
          <a:xfrm rot="5047954">
            <a:off x="14020490" y="5284530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잘린 위쪽 모서리 102">
            <a:extLst>
              <a:ext uri="{FF2B5EF4-FFF2-40B4-BE49-F238E27FC236}">
                <a16:creationId xmlns:a16="http://schemas.microsoft.com/office/drawing/2014/main" id="{478898ED-81A9-4506-B714-37B6CCEA06A9}"/>
              </a:ext>
            </a:extLst>
          </p:cNvPr>
          <p:cNvSpPr/>
          <p:nvPr/>
        </p:nvSpPr>
        <p:spPr>
          <a:xfrm rot="5016310">
            <a:off x="16116731" y="5286585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사각형: 잘린 위쪽 모서리 103">
            <a:extLst>
              <a:ext uri="{FF2B5EF4-FFF2-40B4-BE49-F238E27FC236}">
                <a16:creationId xmlns:a16="http://schemas.microsoft.com/office/drawing/2014/main" id="{E2C5F76C-5C2C-4096-8009-7EDF2BCD4BC1}"/>
              </a:ext>
            </a:extLst>
          </p:cNvPr>
          <p:cNvSpPr/>
          <p:nvPr/>
        </p:nvSpPr>
        <p:spPr>
          <a:xfrm rot="5016310">
            <a:off x="17737233" y="8038651"/>
            <a:ext cx="228600" cy="473490"/>
          </a:xfrm>
          <a:prstGeom prst="snip2Same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27D93A-7A3F-4392-BFBF-898AFD61282E}"/>
              </a:ext>
            </a:extLst>
          </p:cNvPr>
          <p:cNvSpPr txBox="1"/>
          <p:nvPr/>
        </p:nvSpPr>
        <p:spPr>
          <a:xfrm>
            <a:off x="12830520" y="3309927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조준 시 투사체의 경로가 표시됩니다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DE88F7-898E-4303-9746-B605E38B4A92}"/>
              </a:ext>
            </a:extLst>
          </p:cNvPr>
          <p:cNvSpPr txBox="1"/>
          <p:nvPr/>
        </p:nvSpPr>
        <p:spPr>
          <a:xfrm>
            <a:off x="12326065" y="6351510"/>
            <a:ext cx="4945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투사체는 보고 피할 수 있는 속도로 움직입니다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C566107-B9DB-42BE-84C0-38E660424AA5}"/>
              </a:ext>
            </a:extLst>
          </p:cNvPr>
          <p:cNvSpPr txBox="1"/>
          <p:nvPr/>
        </p:nvSpPr>
        <p:spPr>
          <a:xfrm>
            <a:off x="12422837" y="9219627"/>
            <a:ext cx="4794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스킬 투사체는 비교적 빠른 속도로 움직입니다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108" name="그룹 1001">
            <a:extLst>
              <a:ext uri="{FF2B5EF4-FFF2-40B4-BE49-F238E27FC236}">
                <a16:creationId xmlns:a16="http://schemas.microsoft.com/office/drawing/2014/main" id="{637D552E-84C2-4F9F-970C-66F4AF6EADA7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109" name="Object 22">
              <a:extLst>
                <a:ext uri="{FF2B5EF4-FFF2-40B4-BE49-F238E27FC236}">
                  <a16:creationId xmlns:a16="http://schemas.microsoft.com/office/drawing/2014/main" id="{AAAE83A5-46B8-40C7-8CB5-5F1B7196B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10" name="Object 6">
            <a:extLst>
              <a:ext uri="{FF2B5EF4-FFF2-40B4-BE49-F238E27FC236}">
                <a16:creationId xmlns:a16="http://schemas.microsoft.com/office/drawing/2014/main" id="{A9D8387F-4D08-48A1-A179-2DE6A89AD2DC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11" name="Object 9">
            <a:extLst>
              <a:ext uri="{FF2B5EF4-FFF2-40B4-BE49-F238E27FC236}">
                <a16:creationId xmlns:a16="http://schemas.microsoft.com/office/drawing/2014/main" id="{3352312D-C6BF-4195-A84F-1386D9D320F4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152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08F8E359-6B43-46E1-B4DA-8151C3E19B74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모드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48C57-AF55-44BA-94A1-ED0933031AC2}"/>
              </a:ext>
            </a:extLst>
          </p:cNvPr>
          <p:cNvSpPr txBox="1"/>
          <p:nvPr/>
        </p:nvSpPr>
        <p:spPr>
          <a:xfrm>
            <a:off x="7543800" y="601547"/>
            <a:ext cx="12989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젬스내치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(Gem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Snatch) </a:t>
            </a:r>
            <a:endParaRPr lang="ko-KR" altLang="en-US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E7BB4F-E4A0-47B0-83C9-75575C7FC71D}"/>
              </a:ext>
            </a:extLst>
          </p:cNvPr>
          <p:cNvSpPr/>
          <p:nvPr/>
        </p:nvSpPr>
        <p:spPr>
          <a:xfrm>
            <a:off x="7795146" y="2662974"/>
            <a:ext cx="10515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중앙의 보물상자에서 보석이 시간 마다 한 개씩 생성됩니다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DC8FCC-A2BE-4D7A-8367-580D1DFB9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486" y="1714500"/>
            <a:ext cx="2832588" cy="22886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82FF114-2FEB-4D5E-89D7-17BB8AE62A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370" y="4364316"/>
            <a:ext cx="2832588" cy="53211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8B6D7A-4A69-4FEA-8D4B-3773833EB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4457700"/>
            <a:ext cx="685800" cy="78591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6CEA119-BCE7-480D-86D8-1E931E2FF1C5}"/>
              </a:ext>
            </a:extLst>
          </p:cNvPr>
          <p:cNvSpPr/>
          <p:nvPr/>
        </p:nvSpPr>
        <p:spPr>
          <a:xfrm>
            <a:off x="6069333" y="4527492"/>
            <a:ext cx="39466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5</a:t>
            </a:r>
            <a:endParaRPr lang="en-US" altLang="ko-KR" sz="36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53FB0F-E0ED-494C-A82E-19C5D197E3FE}"/>
              </a:ext>
            </a:extLst>
          </p:cNvPr>
          <p:cNvSpPr/>
          <p:nvPr/>
        </p:nvSpPr>
        <p:spPr>
          <a:xfrm>
            <a:off x="7795146" y="6286500"/>
            <a:ext cx="1022735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플레이어는 보석을 주울 수 있으며 플레이어가 획득한 보석만큼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플레이어의 머리 위에 보석의 개수가 표시됩니다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grpSp>
        <p:nvGrpSpPr>
          <p:cNvPr id="16" name="그룹 1001">
            <a:extLst>
              <a:ext uri="{FF2B5EF4-FFF2-40B4-BE49-F238E27FC236}">
                <a16:creationId xmlns:a16="http://schemas.microsoft.com/office/drawing/2014/main" id="{9DBB8312-142E-4C72-9AB1-FF6EF98790F5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17" name="Object 22">
              <a:extLst>
                <a:ext uri="{FF2B5EF4-FFF2-40B4-BE49-F238E27FC236}">
                  <a16:creationId xmlns:a16="http://schemas.microsoft.com/office/drawing/2014/main" id="{D95A9202-2AB3-4745-AB1D-78384415D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3639E73-FBBF-41F4-A4A1-CB4773C4D6E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89FDF689-E233-4B4C-BEDB-50A9B5517DC3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052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08F8E359-6B43-46E1-B4DA-8151C3E19B74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모드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48C57-AF55-44BA-94A1-ED0933031AC2}"/>
              </a:ext>
            </a:extLst>
          </p:cNvPr>
          <p:cNvSpPr txBox="1"/>
          <p:nvPr/>
        </p:nvSpPr>
        <p:spPr>
          <a:xfrm>
            <a:off x="7543800" y="601547"/>
            <a:ext cx="12989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젬스내치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(Gem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Snatch) </a:t>
            </a:r>
            <a:endParaRPr lang="ko-KR" altLang="en-US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E7BB4F-E4A0-47B0-83C9-75575C7FC71D}"/>
              </a:ext>
            </a:extLst>
          </p:cNvPr>
          <p:cNvSpPr/>
          <p:nvPr/>
        </p:nvSpPr>
        <p:spPr>
          <a:xfrm>
            <a:off x="7924800" y="2662974"/>
            <a:ext cx="10515600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플레이어는 상대 플레이어를 처치 할 수 있으며 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처치 당한 플레이어는 자신의 머리위에 표시된 개수의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절반만큼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죽은 자리에 보석을 떨어트립니다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53FB0F-E0ED-494C-A82E-19C5D197E3FE}"/>
              </a:ext>
            </a:extLst>
          </p:cNvPr>
          <p:cNvSpPr/>
          <p:nvPr/>
        </p:nvSpPr>
        <p:spPr>
          <a:xfrm>
            <a:off x="7924800" y="7005072"/>
            <a:ext cx="1049285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보물상자에서 나오는 보석을 줍거나 상대 플레이어를 처치하여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보석 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이상을 모은 상태에서 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15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초를 버티면 승리합니다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44D66F-D9F8-4E38-871B-24F36C893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399775"/>
            <a:ext cx="3609054" cy="27437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7AC79EA-7B10-4BEB-922C-17CBC8DD49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097" y="6089211"/>
            <a:ext cx="1143001" cy="130986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C8192F-587E-4E9E-B1EE-9231CE61078C}"/>
              </a:ext>
            </a:extLst>
          </p:cNvPr>
          <p:cNvSpPr/>
          <p:nvPr/>
        </p:nvSpPr>
        <p:spPr>
          <a:xfrm>
            <a:off x="5181027" y="6236310"/>
            <a:ext cx="964714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10</a:t>
            </a:r>
            <a:endParaRPr lang="en-US" altLang="ko-KR" sz="44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39E33A48-4589-44E0-B6D7-777EA11FFA95}"/>
              </a:ext>
            </a:extLst>
          </p:cNvPr>
          <p:cNvSpPr/>
          <p:nvPr/>
        </p:nvSpPr>
        <p:spPr>
          <a:xfrm>
            <a:off x="6679714" y="6134100"/>
            <a:ext cx="483086" cy="1063170"/>
          </a:xfrm>
          <a:prstGeom prst="upArrow">
            <a:avLst/>
          </a:prstGeom>
          <a:solidFill>
            <a:srgbClr val="9A57CD"/>
          </a:solidFill>
          <a:ln>
            <a:solidFill>
              <a:srgbClr val="3802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잘린 위쪽 모서리 9">
            <a:extLst>
              <a:ext uri="{FF2B5EF4-FFF2-40B4-BE49-F238E27FC236}">
                <a16:creationId xmlns:a16="http://schemas.microsoft.com/office/drawing/2014/main" id="{26984285-D358-48A5-AB92-74ADD019FD8D}"/>
              </a:ext>
            </a:extLst>
          </p:cNvPr>
          <p:cNvSpPr/>
          <p:nvPr/>
        </p:nvSpPr>
        <p:spPr>
          <a:xfrm>
            <a:off x="5501458" y="7734300"/>
            <a:ext cx="381000" cy="205011"/>
          </a:xfrm>
          <a:prstGeom prst="snip2SameRect">
            <a:avLst/>
          </a:prstGeom>
          <a:solidFill>
            <a:srgbClr val="F7C3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잘린 위쪽 모서리 24">
            <a:extLst>
              <a:ext uri="{FF2B5EF4-FFF2-40B4-BE49-F238E27FC236}">
                <a16:creationId xmlns:a16="http://schemas.microsoft.com/office/drawing/2014/main" id="{ED143C47-065F-40EC-A5F1-135520BAD358}"/>
              </a:ext>
            </a:extLst>
          </p:cNvPr>
          <p:cNvSpPr/>
          <p:nvPr/>
        </p:nvSpPr>
        <p:spPr>
          <a:xfrm>
            <a:off x="5647570" y="7676708"/>
            <a:ext cx="102086" cy="54931"/>
          </a:xfrm>
          <a:prstGeom prst="snip2SameRect">
            <a:avLst/>
          </a:prstGeom>
          <a:solidFill>
            <a:srgbClr val="F7C3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50756A5-626E-4E33-9F41-94CFBD2B903B}"/>
              </a:ext>
            </a:extLst>
          </p:cNvPr>
          <p:cNvGrpSpPr/>
          <p:nvPr/>
        </p:nvGrpSpPr>
        <p:grpSpPr>
          <a:xfrm>
            <a:off x="5029200" y="7887225"/>
            <a:ext cx="1338828" cy="1338828"/>
            <a:chOff x="5318942" y="7887225"/>
            <a:chExt cx="1338828" cy="133882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70F2CDE-1AA4-4CDC-A900-ED39672D0DF9}"/>
                </a:ext>
              </a:extLst>
            </p:cNvPr>
            <p:cNvSpPr/>
            <p:nvPr/>
          </p:nvSpPr>
          <p:spPr>
            <a:xfrm>
              <a:off x="5318942" y="7887225"/>
              <a:ext cx="1338828" cy="1338828"/>
            </a:xfrm>
            <a:prstGeom prst="ellipse">
              <a:avLst/>
            </a:prstGeom>
            <a:solidFill>
              <a:srgbClr val="F7C30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6AE6326-8A4B-4A9C-BB7E-3B8ECD32B8E0}"/>
                </a:ext>
              </a:extLst>
            </p:cNvPr>
            <p:cNvSpPr/>
            <p:nvPr/>
          </p:nvSpPr>
          <p:spPr>
            <a:xfrm>
              <a:off x="5452440" y="8020723"/>
              <a:ext cx="1071831" cy="107183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F746C2DA-0A76-4674-B292-C6809FCC31C9}"/>
              </a:ext>
            </a:extLst>
          </p:cNvPr>
          <p:cNvSpPr/>
          <p:nvPr/>
        </p:nvSpPr>
        <p:spPr>
          <a:xfrm>
            <a:off x="5645221" y="8510266"/>
            <a:ext cx="115413" cy="115413"/>
          </a:xfrm>
          <a:prstGeom prst="ellipse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3E3D8EFA-FC9E-4722-B075-16712C599DF6}"/>
              </a:ext>
            </a:extLst>
          </p:cNvPr>
          <p:cNvSpPr/>
          <p:nvPr/>
        </p:nvSpPr>
        <p:spPr>
          <a:xfrm>
            <a:off x="5654216" y="8094660"/>
            <a:ext cx="95440" cy="345001"/>
          </a:xfrm>
          <a:prstGeom prst="upArrow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위쪽 26">
            <a:extLst>
              <a:ext uri="{FF2B5EF4-FFF2-40B4-BE49-F238E27FC236}">
                <a16:creationId xmlns:a16="http://schemas.microsoft.com/office/drawing/2014/main" id="{C7FE78F2-4E08-4157-B85A-9EE628211265}"/>
              </a:ext>
            </a:extLst>
          </p:cNvPr>
          <p:cNvSpPr/>
          <p:nvPr/>
        </p:nvSpPr>
        <p:spPr>
          <a:xfrm rot="8100000">
            <a:off x="5847943" y="8610011"/>
            <a:ext cx="79913" cy="280047"/>
          </a:xfrm>
          <a:prstGeom prst="upArrow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3CB15DF-B5F5-4F0A-AE7E-A6BA73C672F2}"/>
              </a:ext>
            </a:extLst>
          </p:cNvPr>
          <p:cNvSpPr/>
          <p:nvPr/>
        </p:nvSpPr>
        <p:spPr>
          <a:xfrm>
            <a:off x="6252152" y="8020723"/>
            <a:ext cx="143494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15s</a:t>
            </a:r>
            <a:endParaRPr lang="en-US" altLang="ko-KR" sz="44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grpSp>
        <p:nvGrpSpPr>
          <p:cNvPr id="26" name="그룹 1001">
            <a:extLst>
              <a:ext uri="{FF2B5EF4-FFF2-40B4-BE49-F238E27FC236}">
                <a16:creationId xmlns:a16="http://schemas.microsoft.com/office/drawing/2014/main" id="{4B3388C9-1EAF-4A8D-9B17-83B534A8CEAA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29" name="Object 22">
              <a:extLst>
                <a:ext uri="{FF2B5EF4-FFF2-40B4-BE49-F238E27FC236}">
                  <a16:creationId xmlns:a16="http://schemas.microsoft.com/office/drawing/2014/main" id="{146E296C-095D-4297-BD23-E1396F313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30" name="Object 6">
            <a:extLst>
              <a:ext uri="{FF2B5EF4-FFF2-40B4-BE49-F238E27FC236}">
                <a16:creationId xmlns:a16="http://schemas.microsoft.com/office/drawing/2014/main" id="{3E0CA3F0-6811-479A-B359-99D1123A32B7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84E7281E-EAFB-4DB9-873A-6F54221367DF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57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599500A-C3B9-4346-9E32-8AE07A364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411" y="2353511"/>
            <a:ext cx="12158331" cy="6845669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74F88C1D-97FA-4466-B0AE-9E4016D355D4}"/>
              </a:ext>
            </a:extLst>
          </p:cNvPr>
          <p:cNvGrpSpPr/>
          <p:nvPr/>
        </p:nvGrpSpPr>
        <p:grpSpPr>
          <a:xfrm>
            <a:off x="10195328" y="3882657"/>
            <a:ext cx="1912501" cy="1269079"/>
            <a:chOff x="5366158" y="1489370"/>
            <a:chExt cx="1459686" cy="968604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C85F45B1-F246-4D9A-8ABC-D333E788CEA5}"/>
                </a:ext>
              </a:extLst>
            </p:cNvPr>
            <p:cNvSpPr/>
            <p:nvPr/>
          </p:nvSpPr>
          <p:spPr>
            <a:xfrm>
              <a:off x="5366158" y="2011541"/>
              <a:ext cx="1459684" cy="25167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252390A0-F55A-4DAD-BBDC-1A247E0C241E}"/>
                </a:ext>
              </a:extLst>
            </p:cNvPr>
            <p:cNvSpPr/>
            <p:nvPr/>
          </p:nvSpPr>
          <p:spPr>
            <a:xfrm>
              <a:off x="5366158" y="2273417"/>
              <a:ext cx="486562" cy="184557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0F6B945-F015-4083-98C6-2FA6BC21DD5A}"/>
                </a:ext>
              </a:extLst>
            </p:cNvPr>
            <p:cNvSpPr/>
            <p:nvPr/>
          </p:nvSpPr>
          <p:spPr>
            <a:xfrm>
              <a:off x="5852720" y="2273417"/>
              <a:ext cx="486562" cy="184557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7209F532-029E-4BDA-889A-6FB725326137}"/>
                </a:ext>
              </a:extLst>
            </p:cNvPr>
            <p:cNvSpPr/>
            <p:nvPr/>
          </p:nvSpPr>
          <p:spPr>
            <a:xfrm>
              <a:off x="6339282" y="2273417"/>
              <a:ext cx="486562" cy="184557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A687A939-7146-483A-82B9-D84BE12C1711}"/>
                </a:ext>
              </a:extLst>
            </p:cNvPr>
            <p:cNvSpPr/>
            <p:nvPr/>
          </p:nvSpPr>
          <p:spPr>
            <a:xfrm>
              <a:off x="5375713" y="2026283"/>
              <a:ext cx="1432800" cy="115278"/>
            </a:xfrm>
            <a:prstGeom prst="roundRect">
              <a:avLst/>
            </a:prstGeom>
            <a:solidFill>
              <a:srgbClr val="AEE4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CB558E11-2374-4995-AE66-FE2B7CEE8163}"/>
                </a:ext>
              </a:extLst>
            </p:cNvPr>
            <p:cNvSpPr/>
            <p:nvPr/>
          </p:nvSpPr>
          <p:spPr>
            <a:xfrm>
              <a:off x="5378400" y="2286000"/>
              <a:ext cx="450000" cy="88783"/>
            </a:xfrm>
            <a:prstGeom prst="roundRect">
              <a:avLst/>
            </a:prstGeom>
            <a:solidFill>
              <a:srgbClr val="FFD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58D8FD76-E96A-47C6-B807-2DE8730D9D57}"/>
                </a:ext>
              </a:extLst>
            </p:cNvPr>
            <p:cNvSpPr/>
            <p:nvPr/>
          </p:nvSpPr>
          <p:spPr>
            <a:xfrm>
              <a:off x="5864962" y="2286000"/>
              <a:ext cx="450000" cy="88783"/>
            </a:xfrm>
            <a:prstGeom prst="roundRect">
              <a:avLst/>
            </a:prstGeom>
            <a:solidFill>
              <a:srgbClr val="FFD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F97BD7DA-E005-4124-9CE1-64B2431597E9}"/>
                </a:ext>
              </a:extLst>
            </p:cNvPr>
            <p:cNvSpPr/>
            <p:nvPr/>
          </p:nvSpPr>
          <p:spPr>
            <a:xfrm>
              <a:off x="6351524" y="2286000"/>
              <a:ext cx="450000" cy="88783"/>
            </a:xfrm>
            <a:prstGeom prst="roundRect">
              <a:avLst/>
            </a:prstGeom>
            <a:solidFill>
              <a:srgbClr val="FFD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A3F01AC-FF23-46E7-A25F-2E028A82B4A5}"/>
                </a:ext>
              </a:extLst>
            </p:cNvPr>
            <p:cNvSpPr/>
            <p:nvPr/>
          </p:nvSpPr>
          <p:spPr>
            <a:xfrm>
              <a:off x="5729528" y="1838322"/>
              <a:ext cx="720866" cy="4463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200" b="1" cap="none" spc="0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gency FB" panose="020B0503020202020204" pitchFamily="34" charset="0"/>
                </a:rPr>
                <a:t>5030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0528A43-C729-43D0-A218-0A036D127C14}"/>
                </a:ext>
              </a:extLst>
            </p:cNvPr>
            <p:cNvSpPr/>
            <p:nvPr/>
          </p:nvSpPr>
          <p:spPr>
            <a:xfrm>
              <a:off x="5565969" y="1489370"/>
              <a:ext cx="1002264" cy="49330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600" b="1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gency FB" panose="020B0503020202020204" pitchFamily="34" charset="0"/>
                </a:rPr>
                <a:t>Player1</a:t>
              </a:r>
              <a:endPara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4624340-E9B4-4010-9FC7-44C450A95A02}"/>
              </a:ext>
            </a:extLst>
          </p:cNvPr>
          <p:cNvGrpSpPr/>
          <p:nvPr/>
        </p:nvGrpSpPr>
        <p:grpSpPr>
          <a:xfrm>
            <a:off x="10195328" y="5165298"/>
            <a:ext cx="1912498" cy="110287"/>
            <a:chOff x="5360835" y="1797013"/>
            <a:chExt cx="1459684" cy="84175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7C2C3653-2DF3-4DF2-8593-AC768C03F626}"/>
                </a:ext>
              </a:extLst>
            </p:cNvPr>
            <p:cNvSpPr/>
            <p:nvPr/>
          </p:nvSpPr>
          <p:spPr>
            <a:xfrm>
              <a:off x="5360835" y="1797013"/>
              <a:ext cx="1459684" cy="8417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297FE93B-269B-47B1-817D-A2742AADB874}"/>
                </a:ext>
              </a:extLst>
            </p:cNvPr>
            <p:cNvGrpSpPr/>
            <p:nvPr/>
          </p:nvGrpSpPr>
          <p:grpSpPr>
            <a:xfrm>
              <a:off x="5360835" y="1797013"/>
              <a:ext cx="1037584" cy="84175"/>
              <a:chOff x="5360835" y="1797013"/>
              <a:chExt cx="1459684" cy="84175"/>
            </a:xfrm>
          </p:grpSpPr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6EA5400C-8788-464B-93AC-463646D917FB}"/>
                  </a:ext>
                </a:extLst>
              </p:cNvPr>
              <p:cNvSpPr/>
              <p:nvPr/>
            </p:nvSpPr>
            <p:spPr>
              <a:xfrm>
                <a:off x="5360835" y="1797013"/>
                <a:ext cx="1459684" cy="84175"/>
              </a:xfrm>
              <a:prstGeom prst="round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B631ACB4-D932-4B53-9DC2-3E52E5EB8CA7}"/>
                  </a:ext>
                </a:extLst>
              </p:cNvPr>
              <p:cNvSpPr/>
              <p:nvPr/>
            </p:nvSpPr>
            <p:spPr>
              <a:xfrm>
                <a:off x="5374277" y="1803016"/>
                <a:ext cx="1432800" cy="45719"/>
              </a:xfrm>
              <a:prstGeom prst="roundRect">
                <a:avLst/>
              </a:prstGeom>
              <a:solidFill>
                <a:srgbClr val="F090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3" name="사각형: 둥근 대각선 방향 모서리 62">
            <a:extLst>
              <a:ext uri="{FF2B5EF4-FFF2-40B4-BE49-F238E27FC236}">
                <a16:creationId xmlns:a16="http://schemas.microsoft.com/office/drawing/2014/main" id="{CA16B4BA-CB13-48C6-BE64-6F1EC6BD8256}"/>
              </a:ext>
            </a:extLst>
          </p:cNvPr>
          <p:cNvSpPr/>
          <p:nvPr/>
        </p:nvSpPr>
        <p:spPr>
          <a:xfrm>
            <a:off x="5812255" y="2833960"/>
            <a:ext cx="914401" cy="338446"/>
          </a:xfrm>
          <a:prstGeom prst="round2Diag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대각선 방향 모서리 72">
            <a:extLst>
              <a:ext uri="{FF2B5EF4-FFF2-40B4-BE49-F238E27FC236}">
                <a16:creationId xmlns:a16="http://schemas.microsoft.com/office/drawing/2014/main" id="{1BCCA1B5-6A37-419F-BCC1-5CD792258FC5}"/>
              </a:ext>
            </a:extLst>
          </p:cNvPr>
          <p:cNvSpPr/>
          <p:nvPr/>
        </p:nvSpPr>
        <p:spPr>
          <a:xfrm>
            <a:off x="15601116" y="2841867"/>
            <a:ext cx="1034505" cy="338446"/>
          </a:xfrm>
          <a:prstGeom prst="round2Diag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28F9DFCC-4407-43E5-BD41-19EA1FB98B12}"/>
              </a:ext>
            </a:extLst>
          </p:cNvPr>
          <p:cNvSpPr/>
          <p:nvPr/>
        </p:nvSpPr>
        <p:spPr>
          <a:xfrm>
            <a:off x="10656513" y="2492106"/>
            <a:ext cx="914400" cy="427663"/>
          </a:xfrm>
          <a:prstGeom prst="roundRect">
            <a:avLst/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1FB603A-376B-41E4-89CC-EBC1520D9A21}"/>
              </a:ext>
            </a:extLst>
          </p:cNvPr>
          <p:cNvSpPr/>
          <p:nvPr/>
        </p:nvSpPr>
        <p:spPr>
          <a:xfrm>
            <a:off x="10879014" y="2444327"/>
            <a:ext cx="43313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</a:t>
            </a:r>
            <a:r>
              <a:rPr lang="en-US" altLang="ko-KR" sz="28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4</a:t>
            </a:r>
            <a:endParaRPr lang="en-US" altLang="ko-KR" sz="28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B306637-A5D3-47B7-BEDE-E64DBC1BC490}"/>
              </a:ext>
            </a:extLst>
          </p:cNvPr>
          <p:cNvSpPr/>
          <p:nvPr/>
        </p:nvSpPr>
        <p:spPr>
          <a:xfrm>
            <a:off x="14711827" y="3413477"/>
            <a:ext cx="941283" cy="46166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Enemy1</a:t>
            </a:r>
            <a:endParaRPr lang="en-US" altLang="ko-KR" sz="20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E1DDCD81-A54F-4C70-B7C1-0B1C640B5A2B}"/>
              </a:ext>
            </a:extLst>
          </p:cNvPr>
          <p:cNvSpPr/>
          <p:nvPr/>
        </p:nvSpPr>
        <p:spPr>
          <a:xfrm>
            <a:off x="14724528" y="3872131"/>
            <a:ext cx="1178775" cy="2448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97D7B2A-9716-4BE8-81CD-D0D102988962}"/>
              </a:ext>
            </a:extLst>
          </p:cNvPr>
          <p:cNvGrpSpPr/>
          <p:nvPr/>
        </p:nvGrpSpPr>
        <p:grpSpPr>
          <a:xfrm>
            <a:off x="14482995" y="3872131"/>
            <a:ext cx="788729" cy="244881"/>
            <a:chOff x="3813362" y="1396459"/>
            <a:chExt cx="851556" cy="146820"/>
          </a:xfrm>
        </p:grpSpPr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7CEF91FC-B032-4AC4-A57D-20D80D427575}"/>
                </a:ext>
              </a:extLst>
            </p:cNvPr>
            <p:cNvSpPr/>
            <p:nvPr/>
          </p:nvSpPr>
          <p:spPr>
            <a:xfrm>
              <a:off x="3813362" y="1396459"/>
              <a:ext cx="851556" cy="14682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FCF1C434-1938-42F6-8A64-9DFC7F826EA5}"/>
                </a:ext>
              </a:extLst>
            </p:cNvPr>
            <p:cNvSpPr/>
            <p:nvPr/>
          </p:nvSpPr>
          <p:spPr>
            <a:xfrm>
              <a:off x="3825966" y="1412663"/>
              <a:ext cx="835871" cy="67251"/>
            </a:xfrm>
            <a:prstGeom prst="roundRect">
              <a:avLst/>
            </a:prstGeom>
            <a:solidFill>
              <a:srgbClr val="AEE4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57DCA2A-485C-4752-BAFF-06C9923C754F}"/>
              </a:ext>
            </a:extLst>
          </p:cNvPr>
          <p:cNvSpPr/>
          <p:nvPr/>
        </p:nvSpPr>
        <p:spPr>
          <a:xfrm>
            <a:off x="14859304" y="3730257"/>
            <a:ext cx="64633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257</a:t>
            </a:r>
            <a:r>
              <a:rPr lang="en-US" altLang="ko-KR" sz="20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0</a:t>
            </a:r>
            <a:endParaRPr lang="en-US" altLang="ko-KR" sz="16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9B1C8ADF-8E2D-432B-AB78-E0FE752956D5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화면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(UI)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20D0247F-54F6-43A3-90C1-124AE4BBE430}"/>
              </a:ext>
            </a:extLst>
          </p:cNvPr>
          <p:cNvSpPr/>
          <p:nvPr/>
        </p:nvSpPr>
        <p:spPr>
          <a:xfrm>
            <a:off x="9771323" y="4142509"/>
            <a:ext cx="685800" cy="160600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5BF8C41C-FFCF-4682-9920-58D855E76717}"/>
              </a:ext>
            </a:extLst>
          </p:cNvPr>
          <p:cNvSpPr/>
          <p:nvPr/>
        </p:nvSpPr>
        <p:spPr>
          <a:xfrm>
            <a:off x="14249400" y="3596757"/>
            <a:ext cx="513261" cy="141692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9A69D32A-99FB-4185-BF82-F19ADC09ECD4}"/>
              </a:ext>
            </a:extLst>
          </p:cNvPr>
          <p:cNvSpPr/>
          <p:nvPr/>
        </p:nvSpPr>
        <p:spPr>
          <a:xfrm>
            <a:off x="14070955" y="3946420"/>
            <a:ext cx="381000" cy="127252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4C4F5B52-BABD-4D99-B728-29098507B5E0}"/>
              </a:ext>
            </a:extLst>
          </p:cNvPr>
          <p:cNvSpPr/>
          <p:nvPr/>
        </p:nvSpPr>
        <p:spPr>
          <a:xfrm>
            <a:off x="9595694" y="4634238"/>
            <a:ext cx="533401" cy="167317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E95F6FFF-BDC2-47B4-8EA0-4EE9512C2BED}"/>
              </a:ext>
            </a:extLst>
          </p:cNvPr>
          <p:cNvSpPr/>
          <p:nvPr/>
        </p:nvSpPr>
        <p:spPr>
          <a:xfrm>
            <a:off x="9595696" y="4933614"/>
            <a:ext cx="533400" cy="152400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C6012777-219D-43CA-8377-1AD29B329ECA}"/>
              </a:ext>
            </a:extLst>
          </p:cNvPr>
          <p:cNvSpPr/>
          <p:nvPr/>
        </p:nvSpPr>
        <p:spPr>
          <a:xfrm rot="5400000">
            <a:off x="10833111" y="2094335"/>
            <a:ext cx="495300" cy="338144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58E26F31-01B6-4A85-8267-9C4E8F333406}"/>
              </a:ext>
            </a:extLst>
          </p:cNvPr>
          <p:cNvSpPr/>
          <p:nvPr/>
        </p:nvSpPr>
        <p:spPr>
          <a:xfrm rot="5400000">
            <a:off x="5948021" y="2284835"/>
            <a:ext cx="495300" cy="338144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0CC1ACE7-9833-4310-80BC-90D399ECE783}"/>
              </a:ext>
            </a:extLst>
          </p:cNvPr>
          <p:cNvSpPr/>
          <p:nvPr/>
        </p:nvSpPr>
        <p:spPr>
          <a:xfrm rot="5400000">
            <a:off x="15848767" y="2322935"/>
            <a:ext cx="495300" cy="338144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Object 6">
            <a:extLst>
              <a:ext uri="{FF2B5EF4-FFF2-40B4-BE49-F238E27FC236}">
                <a16:creationId xmlns:a16="http://schemas.microsoft.com/office/drawing/2014/main" id="{17A3F857-4909-48D3-9BB9-CC1F3E776A4C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EC9EAB4B-2B3A-49B1-A688-3EE33DB8ED1B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8A1577-3447-406F-93F9-4C10ED756F2B}"/>
              </a:ext>
            </a:extLst>
          </p:cNvPr>
          <p:cNvSpPr txBox="1"/>
          <p:nvPr/>
        </p:nvSpPr>
        <p:spPr>
          <a:xfrm>
            <a:off x="8010061" y="4035057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플레이어 이름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1B46635-9879-461F-A55C-8D7A7631ECD0}"/>
              </a:ext>
            </a:extLst>
          </p:cNvPr>
          <p:cNvSpPr txBox="1"/>
          <p:nvPr/>
        </p:nvSpPr>
        <p:spPr>
          <a:xfrm>
            <a:off x="12246395" y="3482547"/>
            <a:ext cx="2396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적 플레이어 이름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E4E4571-1D4A-4BB9-AE89-4058815F85F8}"/>
              </a:ext>
            </a:extLst>
          </p:cNvPr>
          <p:cNvSpPr txBox="1"/>
          <p:nvPr/>
        </p:nvSpPr>
        <p:spPr>
          <a:xfrm>
            <a:off x="12233440" y="3818437"/>
            <a:ext cx="2080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적 플레이어 </a:t>
            </a:r>
            <a:r>
              <a:rPr lang="en-US" altLang="ko-KR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HP</a:t>
            </a:r>
            <a:endParaRPr lang="ko-KR" altLang="en-US" sz="2000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0F3AEDB-CEEB-4397-8B42-D3038090110E}"/>
              </a:ext>
            </a:extLst>
          </p:cNvPr>
          <p:cNvSpPr txBox="1"/>
          <p:nvPr/>
        </p:nvSpPr>
        <p:spPr>
          <a:xfrm>
            <a:off x="8077200" y="4492257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플레이어 </a:t>
            </a:r>
            <a:r>
              <a:rPr lang="en-US" altLang="ko-KR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HP</a:t>
            </a:r>
            <a:endParaRPr lang="ko-KR" altLang="en-US" sz="2000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A74F623-F07F-436A-A89E-0D2E88216011}"/>
              </a:ext>
            </a:extLst>
          </p:cNvPr>
          <p:cNvSpPr txBox="1"/>
          <p:nvPr/>
        </p:nvSpPr>
        <p:spPr>
          <a:xfrm>
            <a:off x="8610600" y="4854147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탄창 수</a:t>
            </a:r>
            <a:endParaRPr lang="ko-KR" altLang="en-US" sz="2000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B262EF-0AE0-4810-9DFD-863F5E634440}"/>
              </a:ext>
            </a:extLst>
          </p:cNvPr>
          <p:cNvSpPr txBox="1"/>
          <p:nvPr/>
        </p:nvSpPr>
        <p:spPr>
          <a:xfrm>
            <a:off x="8262194" y="5365074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스킬 게이지</a:t>
            </a:r>
          </a:p>
        </p:txBody>
      </p:sp>
      <p:sp>
        <p:nvSpPr>
          <p:cNvPr id="3" name="화살표: 위로 굽음 2">
            <a:extLst>
              <a:ext uri="{FF2B5EF4-FFF2-40B4-BE49-F238E27FC236}">
                <a16:creationId xmlns:a16="http://schemas.microsoft.com/office/drawing/2014/main" id="{DC497A59-27B4-48C1-8905-5DF1BDF3A46F}"/>
              </a:ext>
            </a:extLst>
          </p:cNvPr>
          <p:cNvSpPr/>
          <p:nvPr/>
        </p:nvSpPr>
        <p:spPr>
          <a:xfrm>
            <a:off x="9753600" y="5297161"/>
            <a:ext cx="627323" cy="287364"/>
          </a:xfrm>
          <a:prstGeom prst="bentUpArrow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4C86C25-489D-44D7-BA9D-E84124EF6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674" y="2511057"/>
            <a:ext cx="680326" cy="779644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12EB9EC0-B7ED-4D3B-B974-5FDA451F7F6A}"/>
              </a:ext>
            </a:extLst>
          </p:cNvPr>
          <p:cNvSpPr/>
          <p:nvPr/>
        </p:nvSpPr>
        <p:spPr>
          <a:xfrm>
            <a:off x="5491569" y="2584049"/>
            <a:ext cx="50847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10</a:t>
            </a: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554EF90E-B1D7-44AF-B98B-962FC40AD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6990" y="2468104"/>
            <a:ext cx="680326" cy="779644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7E2AA06B-9CE3-40C5-ADC3-71E77EF6720C}"/>
              </a:ext>
            </a:extLst>
          </p:cNvPr>
          <p:cNvSpPr/>
          <p:nvPr/>
        </p:nvSpPr>
        <p:spPr>
          <a:xfrm>
            <a:off x="16331571" y="2547892"/>
            <a:ext cx="39465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5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A477B56-7211-4EFA-9CAD-158C6FB5A4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089" y="3331613"/>
            <a:ext cx="680326" cy="779644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9E2CB3D-6D84-492F-A27E-FC8AF438BE09}"/>
              </a:ext>
            </a:extLst>
          </p:cNvPr>
          <p:cNvSpPr/>
          <p:nvPr/>
        </p:nvSpPr>
        <p:spPr>
          <a:xfrm>
            <a:off x="10822984" y="3403181"/>
            <a:ext cx="50847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10</a:t>
            </a:r>
          </a:p>
        </p:txBody>
      </p:sp>
      <p:sp>
        <p:nvSpPr>
          <p:cNvPr id="103" name="화살표: 오른쪽 102">
            <a:extLst>
              <a:ext uri="{FF2B5EF4-FFF2-40B4-BE49-F238E27FC236}">
                <a16:creationId xmlns:a16="http://schemas.microsoft.com/office/drawing/2014/main" id="{65D29AD4-6151-401A-A6A6-7286884A583E}"/>
              </a:ext>
            </a:extLst>
          </p:cNvPr>
          <p:cNvSpPr/>
          <p:nvPr/>
        </p:nvSpPr>
        <p:spPr>
          <a:xfrm>
            <a:off x="10156804" y="3593877"/>
            <a:ext cx="465862" cy="156722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F2AF98F-564C-405C-90D3-33D01ECDE11F}"/>
              </a:ext>
            </a:extLst>
          </p:cNvPr>
          <p:cNvSpPr txBox="1"/>
          <p:nvPr/>
        </p:nvSpPr>
        <p:spPr>
          <a:xfrm>
            <a:off x="8077200" y="3501657"/>
            <a:ext cx="2173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플레이어 보석 수</a:t>
            </a: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798C4390-CFD3-454A-8717-C9009AFFF4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5219" y="3009937"/>
            <a:ext cx="437181" cy="501003"/>
          </a:xfrm>
          <a:prstGeom prst="rect">
            <a:avLst/>
          </a:prstGeom>
        </p:spPr>
      </p:pic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6BBFEDB-45F4-4FDD-9CE5-0B37015C61D7}"/>
              </a:ext>
            </a:extLst>
          </p:cNvPr>
          <p:cNvSpPr/>
          <p:nvPr/>
        </p:nvSpPr>
        <p:spPr>
          <a:xfrm>
            <a:off x="15047004" y="3042207"/>
            <a:ext cx="25361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4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5</a:t>
            </a:r>
            <a:endParaRPr lang="en-US" altLang="ko-KR" sz="36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1F7F29-3E47-4336-8088-3FBBD1D4BD7E}"/>
              </a:ext>
            </a:extLst>
          </p:cNvPr>
          <p:cNvSpPr txBox="1"/>
          <p:nvPr/>
        </p:nvSpPr>
        <p:spPr>
          <a:xfrm>
            <a:off x="12237214" y="3101547"/>
            <a:ext cx="2393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적 플레이어 </a:t>
            </a:r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보석 수</a:t>
            </a:r>
          </a:p>
        </p:txBody>
      </p:sp>
      <p:sp>
        <p:nvSpPr>
          <p:cNvPr id="108" name="화살표: 오른쪽 107">
            <a:extLst>
              <a:ext uri="{FF2B5EF4-FFF2-40B4-BE49-F238E27FC236}">
                <a16:creationId xmlns:a16="http://schemas.microsoft.com/office/drawing/2014/main" id="{860B1710-1374-47F8-8832-A9FAEF9FDD79}"/>
              </a:ext>
            </a:extLst>
          </p:cNvPr>
          <p:cNvSpPr/>
          <p:nvPr/>
        </p:nvSpPr>
        <p:spPr>
          <a:xfrm>
            <a:off x="14581840" y="3210773"/>
            <a:ext cx="291952" cy="146676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D9AD501-2A83-485C-BB8E-D878069E066A}"/>
              </a:ext>
            </a:extLst>
          </p:cNvPr>
          <p:cNvSpPr txBox="1"/>
          <p:nvPr/>
        </p:nvSpPr>
        <p:spPr>
          <a:xfrm>
            <a:off x="9415273" y="1562100"/>
            <a:ext cx="3472606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보석 </a:t>
            </a:r>
            <a:r>
              <a:rPr lang="en-US" altLang="ko-KR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10</a:t>
            </a:r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 이상일 때 카운트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01E6E52-A65E-4216-A712-BA411F49175B}"/>
              </a:ext>
            </a:extLst>
          </p:cNvPr>
          <p:cNvSpPr txBox="1"/>
          <p:nvPr/>
        </p:nvSpPr>
        <p:spPr>
          <a:xfrm>
            <a:off x="5145798" y="1763243"/>
            <a:ext cx="3472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플레이어 보석 수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D65EF94-53A4-45A5-AE0A-A50923A0D37B}"/>
              </a:ext>
            </a:extLst>
          </p:cNvPr>
          <p:cNvSpPr txBox="1"/>
          <p:nvPr/>
        </p:nvSpPr>
        <p:spPr>
          <a:xfrm>
            <a:off x="14859000" y="1896053"/>
            <a:ext cx="3472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적 플레이어 보석 수</a:t>
            </a:r>
          </a:p>
        </p:txBody>
      </p:sp>
    </p:spTree>
    <p:extLst>
      <p:ext uri="{BB962C8B-B14F-4D97-AF65-F5344CB8AC3E}">
        <p14:creationId xmlns:p14="http://schemas.microsoft.com/office/powerpoint/2010/main" val="1634616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3357</TotalTime>
  <Words>752</Words>
  <Application>Microsoft Office PowerPoint</Application>
  <PresentationFormat>사용자 지정</PresentationFormat>
  <Paragraphs>279</Paragraphs>
  <Slides>20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5" baseType="lpstr">
      <vt:lpstr>Adobe 고딕 Std B</vt:lpstr>
      <vt:lpstr>Futura Bk BT</vt:lpstr>
      <vt:lpstr>맑은 고딕</vt:lpstr>
      <vt:lpstr>Batang</vt:lpstr>
      <vt:lpstr>에스코어 드림 2 ExtraLight</vt:lpstr>
      <vt:lpstr>에스코어 드림 3 Light</vt:lpstr>
      <vt:lpstr>에스코어 드림 4 Regular</vt:lpstr>
      <vt:lpstr>에스코어 드림 9 Black</vt:lpstr>
      <vt:lpstr>휴먼둥근헤드라인</vt:lpstr>
      <vt:lpstr>Agency FB</vt:lpstr>
      <vt:lpstr>Arial</vt:lpstr>
      <vt:lpstr>Bauhaus 93</vt:lpstr>
      <vt:lpstr>Calibri</vt:lpstr>
      <vt:lpstr>Rockwell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영준</cp:lastModifiedBy>
  <cp:revision>169</cp:revision>
  <dcterms:created xsi:type="dcterms:W3CDTF">2020-10-05T11:23:33Z</dcterms:created>
  <dcterms:modified xsi:type="dcterms:W3CDTF">2020-12-28T04:51:22Z</dcterms:modified>
</cp:coreProperties>
</file>